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slideLayouts/slideLayout14.xml" ContentType="application/vnd.openxmlformats-officedocument.presentationml.slideLayout+xml"/>
  <Override PartName="/ppt/theme/theme12.xml" ContentType="application/vnd.openxmlformats-officedocument.theme+xml"/>
  <Override PartName="/ppt/slideLayouts/slideLayout15.xml" ContentType="application/vnd.openxmlformats-officedocument.presentationml.slideLayout+xml"/>
  <Override PartName="/ppt/theme/theme13.xml" ContentType="application/vnd.openxmlformats-officedocument.theme+xml"/>
  <Override PartName="/ppt/slideLayouts/slideLayout16.xml" ContentType="application/vnd.openxmlformats-officedocument.presentationml.slideLayout+xml"/>
  <Override PartName="/ppt/theme/theme14.xml" ContentType="application/vnd.openxmlformats-officedocument.theme+xml"/>
  <Override PartName="/ppt/slideLayouts/slideLayout17.xml" ContentType="application/vnd.openxmlformats-officedocument.presentationml.slideLayout+xml"/>
  <Override PartName="/ppt/theme/theme1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6" r:id="rId1"/>
    <p:sldMasterId id="2147483677" r:id="rId2"/>
    <p:sldMasterId id="2147483678" r:id="rId3"/>
    <p:sldMasterId id="2147483679" r:id="rId4"/>
    <p:sldMasterId id="2147483680" r:id="rId5"/>
    <p:sldMasterId id="2147483681" r:id="rId6"/>
    <p:sldMasterId id="2147483682" r:id="rId7"/>
    <p:sldMasterId id="2147483683" r:id="rId8"/>
    <p:sldMasterId id="2147483684" r:id="rId9"/>
    <p:sldMasterId id="2147483685" r:id="rId10"/>
    <p:sldMasterId id="2147483686" r:id="rId11"/>
    <p:sldMasterId id="2147483687" r:id="rId12"/>
    <p:sldMasterId id="2147483688" r:id="rId13"/>
    <p:sldMasterId id="2147483689" r:id="rId14"/>
    <p:sldMasterId id="2147483690" r:id="rId15"/>
    <p:sldMasterId id="2147483692" r:id="rId16"/>
  </p:sldMasterIdLst>
  <p:notesMasterIdLst>
    <p:notesMasterId r:id="rId20"/>
  </p:notesMasterIdLst>
  <p:sldIdLst>
    <p:sldId id="261" r:id="rId17"/>
    <p:sldId id="263" r:id="rId18"/>
    <p:sldId id="262" r:id="rId19"/>
  </p:sldIdLst>
  <p:sldSz cx="9144000" cy="6858000" type="screen4x3"/>
  <p:notesSz cx="6858000" cy="9144000"/>
  <p:embeddedFontLst>
    <p:embeddedFont>
      <p:font typeface="Arial Bold" panose="020B0604020202020204" charset="0"/>
      <p:bold r:id="rId21"/>
    </p:embeddedFont>
    <p:embeddedFont>
      <p:font typeface="Calibri" panose="020F0502020204030204" pitchFamily="34" charset="0"/>
      <p:regular r:id="rId22"/>
      <p:bold r:id="rId23"/>
      <p:italic r:id="rId24"/>
      <p:boldItalic r:id="rId25"/>
    </p:embeddedFont>
    <p:embeddedFont>
      <p:font typeface="Josefin Sans" pitchFamily="2" charset="0"/>
      <p:regular r:id="rId26"/>
      <p:bold r:id="rId27"/>
      <p:italic r:id="rId28"/>
      <p:boldItalic r:id="rId29"/>
    </p:embeddedFont>
    <p:embeddedFont>
      <p:font typeface="Josefin Sans SemiBold" panose="020B0604020202020204" charset="0"/>
      <p:bold r:id="rId30"/>
    </p:embeddedFont>
    <p:embeddedFont>
      <p:font typeface="Open Sans" panose="020B0606030504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Poteet"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0091"/>
  </p:normalViewPr>
  <p:slideViewPr>
    <p:cSldViewPr snapToGrid="0">
      <p:cViewPr varScale="1">
        <p:scale>
          <a:sx n="59" d="100"/>
          <a:sy n="59" d="100"/>
        </p:scale>
        <p:origin x="22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font" Target="fonts/font6.fntdata"/><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font" Target="fonts/font11.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‹Nº›</a:t>
            </a:fld>
            <a:endParaRPr/>
          </a:p>
        </p:txBody>
      </p:sp>
    </p:spTree>
    <p:extLst>
      <p:ext uri="{BB962C8B-B14F-4D97-AF65-F5344CB8AC3E}">
        <p14:creationId xmlns:p14="http://schemas.microsoft.com/office/powerpoint/2010/main" val="36043596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7C63E1-D0E5-4035-B8EC-66AC702BF774}"/>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1DE73293-C581-42DA-AF4E-7B21B2B1C6A9}"/>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t>Facilitator’s note:  Add location,</a:t>
            </a:r>
            <a:r>
              <a:rPr lang="en-US" i="1" baseline="0" dirty="0"/>
              <a:t> date and name of trainers.</a:t>
            </a:r>
            <a:endParaRPr lang="en-US" i="1" dirty="0"/>
          </a:p>
          <a:p>
            <a:pPr>
              <a:defRPr/>
            </a:pPr>
            <a:endParaRPr lang="en-US" dirty="0"/>
          </a:p>
        </p:txBody>
      </p:sp>
      <p:sp>
        <p:nvSpPr>
          <p:cNvPr id="4" name="Slide Number Placeholder 3">
            <a:extLst>
              <a:ext uri="{FF2B5EF4-FFF2-40B4-BE49-F238E27FC236}">
                <a16:creationId xmlns:a16="http://schemas.microsoft.com/office/drawing/2014/main" id="{2A7BC5C8-D977-456B-A31A-00C7EC7DC057}"/>
              </a:ext>
            </a:extLst>
          </p:cNvPr>
          <p:cNvSpPr>
            <a:spLocks noGrp="1"/>
          </p:cNvSpPr>
          <p:nvPr>
            <p:ph type="sldNum" sz="quarter" idx="5"/>
          </p:nvPr>
        </p:nvSpPr>
        <p:spPr/>
        <p:txBody>
          <a:bodyPr/>
          <a:lstStyle/>
          <a:p>
            <a:pPr>
              <a:defRPr/>
            </a:pPr>
            <a:fld id="{DC0B27F3-6459-524F-9AE5-DDF0699292B6}" type="slidenum">
              <a:rPr lang="en-US" altLang="en-US" smtClean="0">
                <a:solidFill>
                  <a:prstClr val="black"/>
                </a:solidFill>
                <a:latin typeface="Calibri" panose="020F0502020204030204"/>
              </a:rPr>
              <a:pPr>
                <a:defRPr/>
              </a:pPr>
              <a:t>1</a:t>
            </a:fld>
            <a:endParaRPr lang="en-US" altLang="en-US" dirty="0">
              <a:solidFill>
                <a:prstClr val="black"/>
              </a:solidFill>
              <a:latin typeface="Calibri" panose="020F0502020204030204"/>
            </a:endParaRPr>
          </a:p>
        </p:txBody>
      </p:sp>
    </p:spTree>
    <p:extLst>
      <p:ext uri="{BB962C8B-B14F-4D97-AF65-F5344CB8AC3E}">
        <p14:creationId xmlns:p14="http://schemas.microsoft.com/office/powerpoint/2010/main" val="338582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dirty="0">
                <a:solidFill>
                  <a:schemeClr val="dk1"/>
                </a:solidFill>
                <a:latin typeface="Arial" panose="020B0604020202020204" pitchFamily="34" charset="0"/>
                <a:ea typeface="Calibri"/>
                <a:cs typeface="Arial" panose="020B0604020202020204" pitchFamily="34" charset="0"/>
                <a:sym typeface="Calibri"/>
              </a:rPr>
              <a:t>Welcome participants to the training.</a:t>
            </a:r>
            <a:endParaRPr lang="en-US" sz="1100" b="1" dirty="0">
              <a:solidFill>
                <a:schemeClr val="dk1"/>
              </a:solidFill>
              <a:latin typeface="Arial" panose="020B0604020202020204" pitchFamily="34" charset="0"/>
              <a:ea typeface="Calibri"/>
              <a:cs typeface="Arial" panose="020B0604020202020204" pitchFamily="34" charset="0"/>
              <a:sym typeface="Calibri"/>
            </a:endParaRPr>
          </a:p>
          <a:p>
            <a:pPr marL="0" lvl="0" indent="0" algn="l" rtl="0">
              <a:spcBef>
                <a:spcPts val="0"/>
              </a:spcBef>
              <a:spcAft>
                <a:spcPts val="0"/>
              </a:spcAft>
              <a:buClr>
                <a:schemeClr val="dk1"/>
              </a:buClr>
              <a:buSzPts val="1100"/>
              <a:buFont typeface="Arial"/>
              <a:buNone/>
            </a:pPr>
            <a:endParaRPr lang="en-US" sz="1100" b="1" dirty="0">
              <a:solidFill>
                <a:schemeClr val="dk1"/>
              </a:solidFill>
              <a:latin typeface="Arial" panose="020B0604020202020204" pitchFamily="34" charset="0"/>
              <a:ea typeface="Calibri"/>
              <a:cs typeface="Arial" panose="020B0604020202020204" pitchFamily="34" charset="0"/>
              <a:sym typeface="Calibri"/>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Arial" panose="020B0604020202020204" pitchFamily="34" charset="0"/>
                <a:ea typeface="Calibri"/>
                <a:cs typeface="Arial" panose="020B0604020202020204" pitchFamily="34" charset="0"/>
                <a:sym typeface="Calibri"/>
              </a:rPr>
              <a:t>Facilitators should introduce themselves, including their gender pronouns and their connection to this work. </a:t>
            </a:r>
          </a:p>
          <a:p>
            <a:pPr marL="0" lvl="0" indent="0" algn="l" rtl="0">
              <a:spcBef>
                <a:spcPts val="0"/>
              </a:spcBef>
              <a:spcAft>
                <a:spcPts val="0"/>
              </a:spcAft>
              <a:buClr>
                <a:schemeClr val="dk1"/>
              </a:buClr>
              <a:buSzPts val="1100"/>
              <a:buFont typeface="Arial"/>
              <a:buNone/>
            </a:pPr>
            <a:endParaRPr lang="en-US" sz="1100" dirty="0">
              <a:solidFill>
                <a:schemeClr val="dk1"/>
              </a:solidFill>
              <a:latin typeface="Arial" panose="020B0604020202020204" pitchFamily="34" charset="0"/>
              <a:ea typeface="Calibri"/>
              <a:cs typeface="Arial" panose="020B0604020202020204" pitchFamily="34" charset="0"/>
              <a:sym typeface="Calibri"/>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Arial" panose="020B0604020202020204" pitchFamily="34" charset="0"/>
                <a:ea typeface="Calibri"/>
                <a:cs typeface="Arial" panose="020B0604020202020204" pitchFamily="34" charset="0"/>
                <a:sym typeface="Calibri"/>
              </a:rPr>
              <a:t>We want to create space that is welcoming for all. One way that judgement and bias come up is that we are taught to call people by gender pronouns like “he” or “she” based on the way they look. This assumption isn’t helpful for anyone, and in particular impacts our transgender community members. We believe it’s part of basic respect to call people by the name and pronoun they ask for, so we’ll ask everyone to share their name and the gender pronoun you use when introducing yourself. This might be “she,” “he,” “they,” or another gender pronoun. Please pay attention to what people ask to be called, even if it’s new for you.</a:t>
            </a:r>
          </a:p>
          <a:p>
            <a:pPr marL="0" lvl="0" indent="0" algn="l" rtl="0">
              <a:spcBef>
                <a:spcPts val="0"/>
              </a:spcBef>
              <a:spcAft>
                <a:spcPts val="0"/>
              </a:spcAft>
              <a:buClr>
                <a:schemeClr val="dk1"/>
              </a:buClr>
              <a:buSzPts val="1100"/>
              <a:buFont typeface="Arial"/>
              <a:buNone/>
            </a:pPr>
            <a:endParaRPr lang="en-US" sz="1100" dirty="0">
              <a:solidFill>
                <a:schemeClr val="dk1"/>
              </a:solidFill>
              <a:latin typeface="Arial" panose="020B0604020202020204" pitchFamily="34" charset="0"/>
              <a:ea typeface="Calibri"/>
              <a:cs typeface="Arial" panose="020B0604020202020204" pitchFamily="34" charset="0"/>
              <a:sym typeface="Calibri"/>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Arial" panose="020B0604020202020204" pitchFamily="34" charset="0"/>
                <a:ea typeface="Calibri"/>
                <a:cs typeface="Arial" panose="020B0604020202020204" pitchFamily="34" charset="0"/>
                <a:sym typeface="Calibri"/>
              </a:rPr>
              <a:t>If you’d rather not to share that part of your identity, feel free to leave that out. But if this is your first time being asked to share your pronouns, we invite you to participate.</a:t>
            </a:r>
          </a:p>
          <a:p>
            <a:pPr marL="0" lvl="0" indent="0" algn="l" rtl="0">
              <a:spcBef>
                <a:spcPts val="0"/>
              </a:spcBef>
              <a:spcAft>
                <a:spcPts val="0"/>
              </a:spcAft>
              <a:buClr>
                <a:schemeClr val="dk1"/>
              </a:buClr>
              <a:buSzPts val="1100"/>
              <a:buFont typeface="Arial"/>
              <a:buNone/>
            </a:pPr>
            <a:endParaRPr lang="en-US" sz="1100" dirty="0">
              <a:solidFill>
                <a:schemeClr val="dk1"/>
              </a:solidFill>
              <a:latin typeface="Arial" panose="020B0604020202020204" pitchFamily="34" charset="0"/>
              <a:ea typeface="Calibri"/>
              <a:cs typeface="Arial" panose="020B0604020202020204" pitchFamily="34" charset="0"/>
              <a:sym typeface="Calibri"/>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Arial" panose="020B0604020202020204" pitchFamily="34" charset="0"/>
                <a:ea typeface="Calibri"/>
                <a:cs typeface="Arial" panose="020B0604020202020204" pitchFamily="34" charset="0"/>
                <a:sym typeface="Calibri"/>
              </a:rPr>
              <a:t>Ask participants to introduce themselves, including their name, gender pronouns and where they live/work. Explain that we will have an Icebreaker activity to get to know each other better in a few minutes.</a:t>
            </a:r>
          </a:p>
          <a:p>
            <a:pPr marL="0" lvl="0" indent="0" algn="l" rtl="0">
              <a:spcBef>
                <a:spcPts val="0"/>
              </a:spcBef>
              <a:spcAft>
                <a:spcPts val="0"/>
              </a:spcAft>
              <a:buClr>
                <a:schemeClr val="dk1"/>
              </a:buClr>
              <a:buSzPts val="1100"/>
              <a:buFont typeface="Arial"/>
              <a:buNone/>
            </a:pPr>
            <a:endParaRPr lang="en-US" sz="1100" dirty="0">
              <a:solidFill>
                <a:schemeClr val="dk1"/>
              </a:solidFill>
              <a:latin typeface="Arial" panose="020B0604020202020204" pitchFamily="34" charset="0"/>
              <a:cs typeface="Arial" panose="020B0604020202020204" pitchFamily="34" charset="0"/>
              <a:sym typeface="Calibri"/>
            </a:endParaRPr>
          </a:p>
          <a:p>
            <a:pPr marL="0" lvl="0" indent="0" algn="l" rtl="0">
              <a:spcBef>
                <a:spcPts val="0"/>
              </a:spcBef>
              <a:spcAft>
                <a:spcPts val="0"/>
              </a:spcAft>
              <a:buClr>
                <a:schemeClr val="dk1"/>
              </a:buClr>
              <a:buSzPts val="1100"/>
              <a:buFont typeface="Arial"/>
              <a:buNone/>
            </a:pPr>
            <a:r>
              <a:rPr lang="en-US" dirty="0">
                <a:solidFill>
                  <a:schemeClr val="dk1"/>
                </a:solidFill>
                <a:latin typeface="Arial" panose="020B0604020202020204" pitchFamily="34" charset="0"/>
                <a:cs typeface="Arial" panose="020B0604020202020204" pitchFamily="34" charset="0"/>
                <a:sym typeface="Calibri"/>
              </a:rPr>
              <a:t>Select an</a:t>
            </a:r>
            <a:r>
              <a:rPr lang="en-US" baseline="0" dirty="0">
                <a:solidFill>
                  <a:schemeClr val="dk1"/>
                </a:solidFill>
                <a:latin typeface="Arial" panose="020B0604020202020204" pitchFamily="34" charset="0"/>
                <a:cs typeface="Arial" panose="020B0604020202020204" pitchFamily="34" charset="0"/>
                <a:sym typeface="Calibri"/>
              </a:rPr>
              <a:t> Icebreaker for participants to get to know each other.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3970338" y="8829675"/>
            <a:ext cx="3038475" cy="466725"/>
          </a:xfrm>
        </p:spPr>
        <p:txBody>
          <a:bodyPr/>
          <a:lstStyle/>
          <a:p>
            <a:pPr defTabSz="457200">
              <a:defRPr/>
            </a:pPr>
            <a:fld id="{71E6F684-A5DF-464C-BF2A-6AE2B9319CA8}" type="slidenum">
              <a:rPr lang="en-US">
                <a:solidFill>
                  <a:prstClr val="black"/>
                </a:solidFill>
                <a:latin typeface="Calibri"/>
                <a:ea typeface="Osaka" pitchFamily="-64" charset="-128"/>
              </a:rPr>
              <a:pPr defTabSz="457200">
                <a:defRPr/>
              </a:pPr>
              <a:t>2</a:t>
            </a:fld>
            <a:endParaRPr lang="en-US">
              <a:solidFill>
                <a:prstClr val="black"/>
              </a:solidFill>
              <a:latin typeface="Calibri"/>
              <a:ea typeface="Osaka" pitchFamily="-64" charset="-128"/>
            </a:endParaRPr>
          </a:p>
        </p:txBody>
      </p:sp>
    </p:spTree>
    <p:extLst>
      <p:ext uri="{BB962C8B-B14F-4D97-AF65-F5344CB8AC3E}">
        <p14:creationId xmlns:p14="http://schemas.microsoft.com/office/powerpoint/2010/main" val="4246431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F484B1-EB26-41C6-AA0E-EC1120E1D5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E8C1D8-0421-4ADE-B82D-CF3A5BA1E353}"/>
              </a:ext>
            </a:extLst>
          </p:cNvPr>
          <p:cNvSpPr>
            <a:spLocks noGrp="1"/>
          </p:cNvSpPr>
          <p:nvPr>
            <p:ph type="body" idx="1"/>
          </p:nvPr>
        </p:nvSpPr>
        <p:spPr/>
        <p:txBody>
          <a:bodyPr/>
          <a:lstStyle/>
          <a:p>
            <a:pPr>
              <a:defRPr/>
            </a:pPr>
            <a:r>
              <a:rPr lang="en-US" dirty="0"/>
              <a:t>Review the objectives. </a:t>
            </a:r>
          </a:p>
          <a:p>
            <a:pPr>
              <a:defRPr/>
            </a:pPr>
            <a:endParaRPr lang="en-US" dirty="0"/>
          </a:p>
        </p:txBody>
      </p:sp>
      <p:sp>
        <p:nvSpPr>
          <p:cNvPr id="4" name="Slide Number Placeholder 3">
            <a:extLst>
              <a:ext uri="{FF2B5EF4-FFF2-40B4-BE49-F238E27FC236}">
                <a16:creationId xmlns:a16="http://schemas.microsoft.com/office/drawing/2014/main" id="{609F0558-E431-4CBD-95AE-59BAF190EE80}"/>
              </a:ext>
            </a:extLst>
          </p:cNvPr>
          <p:cNvSpPr>
            <a:spLocks noGrp="1"/>
          </p:cNvSpPr>
          <p:nvPr>
            <p:ph type="sldNum" sz="quarter" idx="5"/>
          </p:nvPr>
        </p:nvSpPr>
        <p:spPr/>
        <p:txBody>
          <a:bodyPr/>
          <a:lstStyle/>
          <a:p>
            <a:pPr>
              <a:defRPr/>
            </a:pPr>
            <a:fld id="{737AC4C9-17A7-0D40-B529-184404A9C714}" type="slidenum">
              <a:rPr lang="en-US" altLang="en-US" smtClean="0">
                <a:solidFill>
                  <a:prstClr val="black"/>
                </a:solidFill>
                <a:latin typeface="Calibri" panose="020F0502020204030204"/>
              </a:rPr>
              <a:pPr>
                <a:defRPr/>
              </a:pPr>
              <a:t>3</a:t>
            </a:fld>
            <a:endParaRPr lang="en-US" altLang="en-US" dirty="0">
              <a:solidFill>
                <a:prstClr val="black"/>
              </a:solidFill>
              <a:latin typeface="Calibri" panose="020F0502020204030204"/>
            </a:endParaRPr>
          </a:p>
        </p:txBody>
      </p:sp>
    </p:spTree>
    <p:extLst>
      <p:ext uri="{BB962C8B-B14F-4D97-AF65-F5344CB8AC3E}">
        <p14:creationId xmlns:p14="http://schemas.microsoft.com/office/powerpoint/2010/main" val="4181069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0.jpeg"/><Relationship Id="rId1" Type="http://schemas.openxmlformats.org/officeDocument/2006/relationships/slideMaster" Target="../slideMasters/slideMaster1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5.jpeg"/><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3"/>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rgbClr val="2675B4"/>
              </a:buClr>
              <a:buSzPts val="320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rgbClr val="2675B4"/>
              </a:buClr>
              <a:buSzPts val="280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rgbClr val="2675B4"/>
              </a:buClr>
              <a:buSzPts val="240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94" name="Google Shape;94;p13"/>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5" name="Google Shape;95;p1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3"/>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8"/>
        <p:cNvGrpSpPr/>
        <p:nvPr/>
      </p:nvGrpSpPr>
      <p:grpSpPr>
        <a:xfrm>
          <a:off x="0" y="0"/>
          <a:ext cx="0" cy="0"/>
          <a:chOff x="0" y="0"/>
          <a:chExt cx="0" cy="0"/>
        </a:xfrm>
      </p:grpSpPr>
      <p:sp>
        <p:nvSpPr>
          <p:cNvPr id="209" name="Google Shape;209;p29"/>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29"/>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29"/>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2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3"/>
        <p:cNvGrpSpPr/>
        <p:nvPr/>
      </p:nvGrpSpPr>
      <p:grpSpPr>
        <a:xfrm>
          <a:off x="0" y="0"/>
          <a:ext cx="0" cy="0"/>
          <a:chOff x="0" y="0"/>
          <a:chExt cx="0" cy="0"/>
        </a:xfrm>
      </p:grpSpPr>
      <p:sp>
        <p:nvSpPr>
          <p:cNvPr id="234" name="Google Shape;234;p33"/>
          <p:cNvSpPr txBox="1">
            <a:spLocks noGrp="1"/>
          </p:cNvSpPr>
          <p:nvPr>
            <p:ph type="ctrTitle"/>
          </p:nvPr>
        </p:nvSpPr>
        <p:spPr>
          <a:xfrm>
            <a:off x="685800" y="2130425"/>
            <a:ext cx="7772400" cy="1470025"/>
          </a:xfrm>
          <a:prstGeom prst="rect">
            <a:avLst/>
          </a:prstGeom>
          <a:noFill/>
          <a:ln>
            <a:noFill/>
          </a:ln>
        </p:spPr>
        <p:txBody>
          <a:bodyPr spcFirstLastPara="1" wrap="square" lIns="0" tIns="45700" rIns="0" bIns="45700" anchor="ctr" anchorCtr="0"/>
          <a:lstStyle>
            <a:lvl1pPr lvl="0" algn="ctr">
              <a:spcBef>
                <a:spcPts val="0"/>
              </a:spcBef>
              <a:spcAft>
                <a:spcPts val="0"/>
              </a:spcAft>
              <a:buClr>
                <a:srgbClr val="CF0A2C"/>
              </a:buClr>
              <a:buSzPts val="2800"/>
              <a:buFont typeface="Josefin Sans"/>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5" name="Google Shape;235;p33"/>
          <p:cNvSpPr txBox="1">
            <a:spLocks noGrp="1"/>
          </p:cNvSpPr>
          <p:nvPr>
            <p:ph type="subTitle" idx="1"/>
          </p:nvPr>
        </p:nvSpPr>
        <p:spPr>
          <a:xfrm>
            <a:off x="1371600" y="3886200"/>
            <a:ext cx="6400800" cy="736600"/>
          </a:xfrm>
          <a:prstGeom prst="rect">
            <a:avLst/>
          </a:prstGeom>
          <a:noFill/>
          <a:ln>
            <a:noFill/>
          </a:ln>
        </p:spPr>
        <p:txBody>
          <a:bodyPr spcFirstLastPara="1" wrap="square" lIns="0" tIns="45700" rIns="0" bIns="45700" anchor="t" anchorCtr="0"/>
          <a:lstStyle>
            <a:lvl1pPr lvl="0" algn="ctr">
              <a:spcBef>
                <a:spcPts val="520"/>
              </a:spcBef>
              <a:spcAft>
                <a:spcPts val="0"/>
              </a:spcAft>
              <a:buClr>
                <a:srgbClr val="595959"/>
              </a:buClr>
              <a:buSzPts val="2600"/>
              <a:buFont typeface="Josefin Sans"/>
              <a:buNone/>
              <a:defRPr sz="2600" b="1" i="0">
                <a:solidFill>
                  <a:srgbClr val="595959"/>
                </a:solidFill>
              </a:defRPr>
            </a:lvl1pPr>
            <a:lvl2pPr lvl="1" algn="ctr">
              <a:spcBef>
                <a:spcPts val="480"/>
              </a:spcBef>
              <a:spcAft>
                <a:spcPts val="0"/>
              </a:spcAft>
              <a:buClr>
                <a:srgbClr val="888888"/>
              </a:buClr>
              <a:buSzPts val="24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36" name="Google Shape;236;p33"/>
          <p:cNvSpPr txBox="1">
            <a:spLocks noGrp="1"/>
          </p:cNvSpPr>
          <p:nvPr>
            <p:ph type="dt" idx="10"/>
          </p:nvPr>
        </p:nvSpPr>
        <p:spPr>
          <a:xfrm>
            <a:off x="6553200" y="6280150"/>
            <a:ext cx="901700" cy="331787"/>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7" name="Google Shape;237;p33"/>
          <p:cNvSpPr txBox="1">
            <a:spLocks noGrp="1"/>
          </p:cNvSpPr>
          <p:nvPr>
            <p:ph type="sldNum" idx="12"/>
          </p:nvPr>
        </p:nvSpPr>
        <p:spPr>
          <a:xfrm>
            <a:off x="6553200" y="6343650"/>
            <a:ext cx="21336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1pPr>
            <a:lvl2pPr marL="0" marR="0" lvl="1"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2pPr>
            <a:lvl3pPr marL="0" marR="0" lvl="2"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3pPr>
            <a:lvl4pPr marL="0" marR="0" lvl="3"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4pPr>
            <a:lvl5pPr marL="0" marR="0" lvl="4"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5pPr>
            <a:lvl6pPr marL="0" marR="0" lvl="5"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6pPr>
            <a:lvl7pPr marL="0" marR="0" lvl="6"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7pPr>
            <a:lvl8pPr marL="0" marR="0" lvl="7"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8pPr>
            <a:lvl9pPr marL="0" marR="0" lvl="8"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6"/>
        <p:cNvGrpSpPr/>
        <p:nvPr/>
      </p:nvGrpSpPr>
      <p:grpSpPr>
        <a:xfrm>
          <a:off x="0" y="0"/>
          <a:ext cx="0" cy="0"/>
          <a:chOff x="0" y="0"/>
          <a:chExt cx="0" cy="0"/>
        </a:xfrm>
      </p:grpSpPr>
      <p:sp>
        <p:nvSpPr>
          <p:cNvPr id="247" name="Google Shape;247;p35"/>
          <p:cNvSpPr txBox="1">
            <a:spLocks noGrp="1"/>
          </p:cNvSpPr>
          <p:nvPr>
            <p:ph type="title"/>
          </p:nvPr>
        </p:nvSpPr>
        <p:spPr>
          <a:xfrm>
            <a:off x="457200" y="2711132"/>
            <a:ext cx="7772400" cy="1238250"/>
          </a:xfrm>
          <a:prstGeom prst="rect">
            <a:avLst/>
          </a:prstGeom>
          <a:noFill/>
          <a:ln>
            <a:noFill/>
          </a:ln>
        </p:spPr>
        <p:txBody>
          <a:bodyPr spcFirstLastPara="1" wrap="square" lIns="0" tIns="45700" rIns="0" bIns="45700" anchor="t" anchorCtr="0"/>
          <a:lstStyle>
            <a:lvl1pPr lvl="0" algn="l">
              <a:spcBef>
                <a:spcPts val="0"/>
              </a:spcBef>
              <a:spcAft>
                <a:spcPts val="0"/>
              </a:spcAft>
              <a:buClr>
                <a:srgbClr val="CF0A2C"/>
              </a:buClr>
              <a:buSzPts val="2800"/>
              <a:buFont typeface="Josefin Sans"/>
              <a:buNone/>
              <a:defRPr sz="28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8" name="Google Shape;248;p35"/>
          <p:cNvSpPr txBox="1">
            <a:spLocks noGrp="1"/>
          </p:cNvSpPr>
          <p:nvPr>
            <p:ph type="body" idx="1"/>
          </p:nvPr>
        </p:nvSpPr>
        <p:spPr>
          <a:xfrm>
            <a:off x="457200" y="1217223"/>
            <a:ext cx="7772400" cy="1363806"/>
          </a:xfrm>
          <a:prstGeom prst="rect">
            <a:avLst/>
          </a:prstGeom>
          <a:noFill/>
          <a:ln>
            <a:noFill/>
          </a:ln>
        </p:spPr>
        <p:txBody>
          <a:bodyPr spcFirstLastPara="1" wrap="square" lIns="0" tIns="45700" rIns="0" bIns="45700" anchor="b" anchorCtr="0"/>
          <a:lstStyle>
            <a:lvl1pPr marL="457200" lvl="0" indent="-228600" algn="l">
              <a:spcBef>
                <a:spcPts val="400"/>
              </a:spcBef>
              <a:spcAft>
                <a:spcPts val="0"/>
              </a:spcAft>
              <a:buClr>
                <a:srgbClr val="888888"/>
              </a:buClr>
              <a:buSzPts val="2000"/>
              <a:buFont typeface="Josefin Sans"/>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49" name="Google Shape;249;p35"/>
          <p:cNvSpPr txBox="1">
            <a:spLocks noGrp="1"/>
          </p:cNvSpPr>
          <p:nvPr>
            <p:ph type="dt" idx="10"/>
          </p:nvPr>
        </p:nvSpPr>
        <p:spPr>
          <a:xfrm>
            <a:off x="6553200" y="6280150"/>
            <a:ext cx="901700" cy="331787"/>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p35"/>
          <p:cNvSpPr txBox="1">
            <a:spLocks noGrp="1"/>
          </p:cNvSpPr>
          <p:nvPr>
            <p:ph type="sldNum" idx="12"/>
          </p:nvPr>
        </p:nvSpPr>
        <p:spPr>
          <a:xfrm>
            <a:off x="6553200" y="6343650"/>
            <a:ext cx="21336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1pPr>
            <a:lvl2pPr marL="0" marR="0" lvl="1"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2pPr>
            <a:lvl3pPr marL="0" marR="0" lvl="2"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3pPr>
            <a:lvl4pPr marL="0" marR="0" lvl="3"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4pPr>
            <a:lvl5pPr marL="0" marR="0" lvl="4"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5pPr>
            <a:lvl6pPr marL="0" marR="0" lvl="5"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6pPr>
            <a:lvl7pPr marL="0" marR="0" lvl="6"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7pPr>
            <a:lvl8pPr marL="0" marR="0" lvl="7"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8pPr>
            <a:lvl9pPr marL="0" marR="0" lvl="8"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lumn Content" type="twoObj">
  <p:cSld name="TWO_OBJECTS">
    <p:spTree>
      <p:nvGrpSpPr>
        <p:cNvPr id="1" name="Shape 259"/>
        <p:cNvGrpSpPr/>
        <p:nvPr/>
      </p:nvGrpSpPr>
      <p:grpSpPr>
        <a:xfrm>
          <a:off x="0" y="0"/>
          <a:ext cx="0" cy="0"/>
          <a:chOff x="0" y="0"/>
          <a:chExt cx="0" cy="0"/>
        </a:xfrm>
      </p:grpSpPr>
      <p:sp>
        <p:nvSpPr>
          <p:cNvPr id="260" name="Google Shape;260;p37"/>
          <p:cNvSpPr txBox="1">
            <a:spLocks noGrp="1"/>
          </p:cNvSpPr>
          <p:nvPr>
            <p:ph type="title"/>
          </p:nvPr>
        </p:nvSpPr>
        <p:spPr>
          <a:xfrm>
            <a:off x="457200" y="190500"/>
            <a:ext cx="8229600" cy="1143000"/>
          </a:xfrm>
          <a:prstGeom prst="rect">
            <a:avLst/>
          </a:prstGeom>
          <a:noFill/>
          <a:ln>
            <a:noFill/>
          </a:ln>
        </p:spPr>
        <p:txBody>
          <a:bodyPr spcFirstLastPara="1" wrap="square" lIns="0" tIns="45700" rIns="0" bIns="45700" anchor="ctr" anchorCtr="0"/>
          <a:lstStyle>
            <a:lvl1pPr lvl="0" algn="l">
              <a:spcBef>
                <a:spcPts val="0"/>
              </a:spcBef>
              <a:spcAft>
                <a:spcPts val="0"/>
              </a:spcAft>
              <a:buClr>
                <a:srgbClr val="CF0A2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1" name="Google Shape;261;p37"/>
          <p:cNvSpPr txBox="1">
            <a:spLocks noGrp="1"/>
          </p:cNvSpPr>
          <p:nvPr>
            <p:ph type="body" idx="1"/>
          </p:nvPr>
        </p:nvSpPr>
        <p:spPr>
          <a:xfrm>
            <a:off x="457200" y="1600201"/>
            <a:ext cx="4038600" cy="4058920"/>
          </a:xfrm>
          <a:prstGeom prst="rect">
            <a:avLst/>
          </a:prstGeom>
          <a:noFill/>
          <a:ln>
            <a:noFill/>
          </a:ln>
        </p:spPr>
        <p:txBody>
          <a:bodyPr spcFirstLastPara="1" wrap="square" lIns="0" tIns="45700" rIns="0" bIns="45700" anchor="t" anchorCtr="0"/>
          <a:lstStyle>
            <a:lvl1pPr marL="457200" lvl="0" indent="-228600" algn="l">
              <a:spcBef>
                <a:spcPts val="560"/>
              </a:spcBef>
              <a:spcAft>
                <a:spcPts val="0"/>
              </a:spcAft>
              <a:buClr>
                <a:srgbClr val="595959"/>
              </a:buClr>
              <a:buSzPts val="2800"/>
              <a:buFont typeface="Josefin Sans"/>
              <a:buNone/>
              <a:defRPr sz="2800"/>
            </a:lvl1pPr>
            <a:lvl2pPr marL="914400" lvl="1" indent="-381000" algn="l">
              <a:spcBef>
                <a:spcPts val="480"/>
              </a:spcBef>
              <a:spcAft>
                <a:spcPts val="0"/>
              </a:spcAft>
              <a:buClr>
                <a:srgbClr val="262626"/>
              </a:buClr>
              <a:buSzPts val="2400"/>
              <a:buChar char="–"/>
              <a:defRPr sz="2400"/>
            </a:lvl2pPr>
            <a:lvl3pPr marL="1371600" lvl="2" indent="-355600" algn="l">
              <a:spcBef>
                <a:spcPts val="400"/>
              </a:spcBef>
              <a:spcAft>
                <a:spcPts val="0"/>
              </a:spcAft>
              <a:buClr>
                <a:srgbClr val="262626"/>
              </a:buClr>
              <a:buSzPts val="2000"/>
              <a:buChar char="•"/>
              <a:defRPr sz="2000"/>
            </a:lvl3pPr>
            <a:lvl4pPr marL="1828800" lvl="3" indent="-342900" algn="l">
              <a:spcBef>
                <a:spcPts val="360"/>
              </a:spcBef>
              <a:spcAft>
                <a:spcPts val="0"/>
              </a:spcAft>
              <a:buClr>
                <a:srgbClr val="262626"/>
              </a:buClr>
              <a:buSzPts val="1800"/>
              <a:buChar char="–"/>
              <a:defRPr sz="1800"/>
            </a:lvl4pPr>
            <a:lvl5pPr marL="2286000" lvl="4" indent="-342900" algn="l">
              <a:spcBef>
                <a:spcPts val="360"/>
              </a:spcBef>
              <a:spcAft>
                <a:spcPts val="0"/>
              </a:spcAft>
              <a:buClr>
                <a:srgbClr val="262626"/>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62" name="Google Shape;262;p37"/>
          <p:cNvSpPr txBox="1">
            <a:spLocks noGrp="1"/>
          </p:cNvSpPr>
          <p:nvPr>
            <p:ph type="body" idx="2"/>
          </p:nvPr>
        </p:nvSpPr>
        <p:spPr>
          <a:xfrm>
            <a:off x="4648200" y="1600201"/>
            <a:ext cx="4038600" cy="4058920"/>
          </a:xfrm>
          <a:prstGeom prst="rect">
            <a:avLst/>
          </a:prstGeom>
          <a:noFill/>
          <a:ln>
            <a:noFill/>
          </a:ln>
        </p:spPr>
        <p:txBody>
          <a:bodyPr spcFirstLastPara="1" wrap="square" lIns="0" tIns="45700" rIns="0" bIns="45700" anchor="t" anchorCtr="0"/>
          <a:lstStyle>
            <a:lvl1pPr marL="457200" lvl="0" indent="-228600" algn="l">
              <a:spcBef>
                <a:spcPts val="560"/>
              </a:spcBef>
              <a:spcAft>
                <a:spcPts val="0"/>
              </a:spcAft>
              <a:buClr>
                <a:srgbClr val="595959"/>
              </a:buClr>
              <a:buSzPts val="2800"/>
              <a:buFont typeface="Josefin Sans"/>
              <a:buNone/>
              <a:defRPr sz="2800"/>
            </a:lvl1pPr>
            <a:lvl2pPr marL="914400" lvl="1" indent="-381000" algn="l">
              <a:spcBef>
                <a:spcPts val="480"/>
              </a:spcBef>
              <a:spcAft>
                <a:spcPts val="0"/>
              </a:spcAft>
              <a:buClr>
                <a:srgbClr val="262626"/>
              </a:buClr>
              <a:buSzPts val="2400"/>
              <a:buChar char="–"/>
              <a:defRPr sz="2400"/>
            </a:lvl2pPr>
            <a:lvl3pPr marL="1371600" lvl="2" indent="-355600" algn="l">
              <a:spcBef>
                <a:spcPts val="400"/>
              </a:spcBef>
              <a:spcAft>
                <a:spcPts val="0"/>
              </a:spcAft>
              <a:buClr>
                <a:srgbClr val="262626"/>
              </a:buClr>
              <a:buSzPts val="2000"/>
              <a:buChar char="•"/>
              <a:defRPr sz="2000"/>
            </a:lvl3pPr>
            <a:lvl4pPr marL="1828800" lvl="3" indent="-342900" algn="l">
              <a:spcBef>
                <a:spcPts val="360"/>
              </a:spcBef>
              <a:spcAft>
                <a:spcPts val="0"/>
              </a:spcAft>
              <a:buClr>
                <a:srgbClr val="262626"/>
              </a:buClr>
              <a:buSzPts val="1800"/>
              <a:buChar char="–"/>
              <a:defRPr sz="1800"/>
            </a:lvl4pPr>
            <a:lvl5pPr marL="2286000" lvl="4" indent="-342900" algn="l">
              <a:spcBef>
                <a:spcPts val="360"/>
              </a:spcBef>
              <a:spcAft>
                <a:spcPts val="0"/>
              </a:spcAft>
              <a:buClr>
                <a:srgbClr val="262626"/>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63" name="Google Shape;263;p37"/>
          <p:cNvSpPr txBox="1">
            <a:spLocks noGrp="1"/>
          </p:cNvSpPr>
          <p:nvPr>
            <p:ph type="dt" idx="10"/>
          </p:nvPr>
        </p:nvSpPr>
        <p:spPr>
          <a:xfrm>
            <a:off x="6553200" y="6280150"/>
            <a:ext cx="901700" cy="331787"/>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4" name="Google Shape;264;p37"/>
          <p:cNvSpPr txBox="1">
            <a:spLocks noGrp="1"/>
          </p:cNvSpPr>
          <p:nvPr>
            <p:ph type="sldNum" idx="12"/>
          </p:nvPr>
        </p:nvSpPr>
        <p:spPr>
          <a:xfrm>
            <a:off x="6553200" y="6343650"/>
            <a:ext cx="21336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1pPr>
            <a:lvl2pPr marL="0" marR="0" lvl="1"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2pPr>
            <a:lvl3pPr marL="0" marR="0" lvl="2"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3pPr>
            <a:lvl4pPr marL="0" marR="0" lvl="3"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4pPr>
            <a:lvl5pPr marL="0" marR="0" lvl="4"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5pPr>
            <a:lvl6pPr marL="0" marR="0" lvl="5"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6pPr>
            <a:lvl7pPr marL="0" marR="0" lvl="6"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7pPr>
            <a:lvl8pPr marL="0" marR="0" lvl="7"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8pPr>
            <a:lvl9pPr marL="0" marR="0" lvl="8"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Resting">
  <p:cSld name="1_Resting">
    <p:spTree>
      <p:nvGrpSpPr>
        <p:cNvPr id="1" name="Shape 273"/>
        <p:cNvGrpSpPr/>
        <p:nvPr/>
      </p:nvGrpSpPr>
      <p:grpSpPr>
        <a:xfrm>
          <a:off x="0" y="0"/>
          <a:ext cx="0" cy="0"/>
          <a:chOff x="0" y="0"/>
          <a:chExt cx="0" cy="0"/>
        </a:xfrm>
      </p:grpSpPr>
      <p:sp>
        <p:nvSpPr>
          <p:cNvPr id="274" name="Google Shape;274;p39"/>
          <p:cNvSpPr txBox="1">
            <a:spLocks noGrp="1"/>
          </p:cNvSpPr>
          <p:nvPr>
            <p:ph type="title"/>
          </p:nvPr>
        </p:nvSpPr>
        <p:spPr>
          <a:xfrm>
            <a:off x="0" y="2946400"/>
            <a:ext cx="9144000" cy="1143000"/>
          </a:xfrm>
          <a:prstGeom prst="rect">
            <a:avLst/>
          </a:prstGeom>
          <a:noFill/>
          <a:ln>
            <a:noFill/>
          </a:ln>
        </p:spPr>
        <p:txBody>
          <a:bodyPr spcFirstLastPara="1" wrap="square" lIns="0" tIns="45700" rIns="0" bIns="45700" anchor="ctr" anchorCtr="0"/>
          <a:lstStyle>
            <a:lvl1pPr lvl="0" algn="ctr">
              <a:spcBef>
                <a:spcPts val="0"/>
              </a:spcBef>
              <a:spcAft>
                <a:spcPts val="0"/>
              </a:spcAft>
              <a:buClr>
                <a:schemeClr val="lt1"/>
              </a:buClr>
              <a:buSzPts val="2800"/>
              <a:buFont typeface="Josefin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84"/>
        <p:cNvGrpSpPr/>
        <p:nvPr/>
      </p:nvGrpSpPr>
      <p:grpSpPr>
        <a:xfrm>
          <a:off x="0" y="0"/>
          <a:ext cx="0" cy="0"/>
          <a:chOff x="0" y="0"/>
          <a:chExt cx="0" cy="0"/>
        </a:xfrm>
      </p:grpSpPr>
      <p:sp>
        <p:nvSpPr>
          <p:cNvPr id="285" name="Google Shape;285;p41"/>
          <p:cNvSpPr txBox="1">
            <a:spLocks noGrp="1"/>
          </p:cNvSpPr>
          <p:nvPr>
            <p:ph type="title"/>
          </p:nvPr>
        </p:nvSpPr>
        <p:spPr>
          <a:xfrm>
            <a:off x="457200" y="190500"/>
            <a:ext cx="8229600" cy="1143000"/>
          </a:xfrm>
          <a:prstGeom prst="rect">
            <a:avLst/>
          </a:prstGeom>
          <a:noFill/>
          <a:ln>
            <a:noFill/>
          </a:ln>
        </p:spPr>
        <p:txBody>
          <a:bodyPr spcFirstLastPara="1" wrap="square" lIns="0" tIns="45700" rIns="0" bIns="45700" anchor="ctr" anchorCtr="0"/>
          <a:lstStyle>
            <a:lvl1pPr lvl="0" algn="l">
              <a:spcBef>
                <a:spcPts val="0"/>
              </a:spcBef>
              <a:spcAft>
                <a:spcPts val="0"/>
              </a:spcAft>
              <a:buClr>
                <a:srgbClr val="CF0A2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6" name="Google Shape;286;p41"/>
          <p:cNvSpPr txBox="1">
            <a:spLocks noGrp="1"/>
          </p:cNvSpPr>
          <p:nvPr>
            <p:ph type="body" idx="1"/>
          </p:nvPr>
        </p:nvSpPr>
        <p:spPr>
          <a:xfrm>
            <a:off x="457200" y="2057400"/>
            <a:ext cx="8229600" cy="3429000"/>
          </a:xfrm>
          <a:prstGeom prst="rect">
            <a:avLst/>
          </a:prstGeom>
          <a:noFill/>
          <a:ln>
            <a:noFill/>
          </a:ln>
        </p:spPr>
        <p:txBody>
          <a:bodyPr spcFirstLastPara="1" wrap="square" lIns="0" tIns="45700" rIns="0" bIns="45700" anchor="t" anchorCtr="0"/>
          <a:lstStyle>
            <a:lvl1pPr marL="457200" lvl="0" indent="-228600" algn="l">
              <a:spcBef>
                <a:spcPts val="360"/>
              </a:spcBef>
              <a:spcAft>
                <a:spcPts val="0"/>
              </a:spcAft>
              <a:buClr>
                <a:srgbClr val="595959"/>
              </a:buClr>
              <a:buSzPts val="1800"/>
              <a:buNone/>
              <a:defRPr/>
            </a:lvl1pPr>
            <a:lvl2pPr marL="914400" lvl="1" indent="-342900" algn="l">
              <a:spcBef>
                <a:spcPts val="360"/>
              </a:spcBef>
              <a:spcAft>
                <a:spcPts val="0"/>
              </a:spcAft>
              <a:buClr>
                <a:srgbClr val="262626"/>
              </a:buClr>
              <a:buSzPts val="1800"/>
              <a:buChar char="–"/>
              <a:defRPr/>
            </a:lvl2pPr>
            <a:lvl3pPr marL="1371600" lvl="2" indent="-342900" algn="l">
              <a:spcBef>
                <a:spcPts val="360"/>
              </a:spcBef>
              <a:spcAft>
                <a:spcPts val="0"/>
              </a:spcAft>
              <a:buClr>
                <a:srgbClr val="262626"/>
              </a:buClr>
              <a:buSzPts val="1800"/>
              <a:buChar char="•"/>
              <a:defRPr/>
            </a:lvl3pPr>
            <a:lvl4pPr marL="1828800" lvl="3" indent="-342900" algn="l">
              <a:spcBef>
                <a:spcPts val="360"/>
              </a:spcBef>
              <a:spcAft>
                <a:spcPts val="0"/>
              </a:spcAft>
              <a:buClr>
                <a:srgbClr val="262626"/>
              </a:buClr>
              <a:buSzPts val="1800"/>
              <a:buChar char="–"/>
              <a:defRPr/>
            </a:lvl4pPr>
            <a:lvl5pPr marL="2286000" lvl="4" indent="-342900" algn="l">
              <a:spcBef>
                <a:spcPts val="36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7" name="Google Shape;287;p4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8" name="Google Shape;288;p4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9" name="Google Shape;289;p41"/>
          <p:cNvSpPr txBox="1">
            <a:spLocks noGrp="1"/>
          </p:cNvSpPr>
          <p:nvPr>
            <p:ph type="sldNum" idx="12"/>
          </p:nvPr>
        </p:nvSpPr>
        <p:spPr>
          <a:xfrm>
            <a:off x="6553200" y="6343650"/>
            <a:ext cx="2133600" cy="3651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1F497D"/>
              </a:buClr>
              <a:buSzPts val="1000"/>
              <a:buFont typeface="Open Sans"/>
              <a:buNone/>
              <a:defRPr sz="1000" b="0" i="0" u="none">
                <a:solidFill>
                  <a:srgbClr val="1F497D"/>
                </a:solidFill>
                <a:latin typeface="Open Sans"/>
                <a:ea typeface="Open Sans"/>
                <a:cs typeface="Open Sans"/>
                <a:sym typeface="Open Sans"/>
              </a:defRPr>
            </a:lvl1pPr>
            <a:lvl2pPr marL="0" marR="0" lvl="1" indent="0" algn="r">
              <a:lnSpc>
                <a:spcPct val="100000"/>
              </a:lnSpc>
              <a:spcBef>
                <a:spcPts val="0"/>
              </a:spcBef>
              <a:spcAft>
                <a:spcPts val="0"/>
              </a:spcAft>
              <a:buClr>
                <a:srgbClr val="1F497D"/>
              </a:buClr>
              <a:buSzPts val="1000"/>
              <a:buFont typeface="Open Sans"/>
              <a:buNone/>
              <a:defRPr sz="1000" b="0" i="0" u="none">
                <a:solidFill>
                  <a:srgbClr val="1F497D"/>
                </a:solidFill>
                <a:latin typeface="Open Sans"/>
                <a:ea typeface="Open Sans"/>
                <a:cs typeface="Open Sans"/>
                <a:sym typeface="Open Sans"/>
              </a:defRPr>
            </a:lvl2pPr>
            <a:lvl3pPr marL="0" marR="0" lvl="2" indent="0" algn="r">
              <a:lnSpc>
                <a:spcPct val="100000"/>
              </a:lnSpc>
              <a:spcBef>
                <a:spcPts val="0"/>
              </a:spcBef>
              <a:spcAft>
                <a:spcPts val="0"/>
              </a:spcAft>
              <a:buClr>
                <a:srgbClr val="1F497D"/>
              </a:buClr>
              <a:buSzPts val="1000"/>
              <a:buFont typeface="Open Sans"/>
              <a:buNone/>
              <a:defRPr sz="1000" b="0" i="0" u="none">
                <a:solidFill>
                  <a:srgbClr val="1F497D"/>
                </a:solidFill>
                <a:latin typeface="Open Sans"/>
                <a:ea typeface="Open Sans"/>
                <a:cs typeface="Open Sans"/>
                <a:sym typeface="Open Sans"/>
              </a:defRPr>
            </a:lvl3pPr>
            <a:lvl4pPr marL="0" marR="0" lvl="3" indent="0" algn="r">
              <a:lnSpc>
                <a:spcPct val="100000"/>
              </a:lnSpc>
              <a:spcBef>
                <a:spcPts val="0"/>
              </a:spcBef>
              <a:spcAft>
                <a:spcPts val="0"/>
              </a:spcAft>
              <a:buClr>
                <a:srgbClr val="1F497D"/>
              </a:buClr>
              <a:buSzPts val="1000"/>
              <a:buFont typeface="Open Sans"/>
              <a:buNone/>
              <a:defRPr sz="1000" b="0" i="0" u="none">
                <a:solidFill>
                  <a:srgbClr val="1F497D"/>
                </a:solidFill>
                <a:latin typeface="Open Sans"/>
                <a:ea typeface="Open Sans"/>
                <a:cs typeface="Open Sans"/>
                <a:sym typeface="Open Sans"/>
              </a:defRPr>
            </a:lvl4pPr>
            <a:lvl5pPr marL="0" marR="0" lvl="4" indent="0" algn="r">
              <a:lnSpc>
                <a:spcPct val="100000"/>
              </a:lnSpc>
              <a:spcBef>
                <a:spcPts val="0"/>
              </a:spcBef>
              <a:spcAft>
                <a:spcPts val="0"/>
              </a:spcAft>
              <a:buClr>
                <a:srgbClr val="1F497D"/>
              </a:buClr>
              <a:buSzPts val="1000"/>
              <a:buFont typeface="Open Sans"/>
              <a:buNone/>
              <a:defRPr sz="1000" b="0" i="0" u="none">
                <a:solidFill>
                  <a:srgbClr val="1F497D"/>
                </a:solidFill>
                <a:latin typeface="Open Sans"/>
                <a:ea typeface="Open Sans"/>
                <a:cs typeface="Open Sans"/>
                <a:sym typeface="Open Sans"/>
              </a:defRPr>
            </a:lvl5pPr>
            <a:lvl6pPr marL="0" marR="0" lvl="5" indent="0" algn="r">
              <a:lnSpc>
                <a:spcPct val="100000"/>
              </a:lnSpc>
              <a:spcBef>
                <a:spcPts val="0"/>
              </a:spcBef>
              <a:spcAft>
                <a:spcPts val="0"/>
              </a:spcAft>
              <a:buClr>
                <a:srgbClr val="1F497D"/>
              </a:buClr>
              <a:buSzPts val="1000"/>
              <a:buFont typeface="Open Sans"/>
              <a:buNone/>
              <a:defRPr sz="1000" b="0" i="0" u="none">
                <a:solidFill>
                  <a:srgbClr val="1F497D"/>
                </a:solidFill>
                <a:latin typeface="Open Sans"/>
                <a:ea typeface="Open Sans"/>
                <a:cs typeface="Open Sans"/>
                <a:sym typeface="Open Sans"/>
              </a:defRPr>
            </a:lvl6pPr>
            <a:lvl7pPr marL="0" marR="0" lvl="6" indent="0" algn="r">
              <a:lnSpc>
                <a:spcPct val="100000"/>
              </a:lnSpc>
              <a:spcBef>
                <a:spcPts val="0"/>
              </a:spcBef>
              <a:spcAft>
                <a:spcPts val="0"/>
              </a:spcAft>
              <a:buClr>
                <a:srgbClr val="1F497D"/>
              </a:buClr>
              <a:buSzPts val="1000"/>
              <a:buFont typeface="Open Sans"/>
              <a:buNone/>
              <a:defRPr sz="1000" b="0" i="0" u="none">
                <a:solidFill>
                  <a:srgbClr val="1F497D"/>
                </a:solidFill>
                <a:latin typeface="Open Sans"/>
                <a:ea typeface="Open Sans"/>
                <a:cs typeface="Open Sans"/>
                <a:sym typeface="Open Sans"/>
              </a:defRPr>
            </a:lvl7pPr>
            <a:lvl8pPr marL="0" marR="0" lvl="7" indent="0" algn="r">
              <a:lnSpc>
                <a:spcPct val="100000"/>
              </a:lnSpc>
              <a:spcBef>
                <a:spcPts val="0"/>
              </a:spcBef>
              <a:spcAft>
                <a:spcPts val="0"/>
              </a:spcAft>
              <a:buClr>
                <a:srgbClr val="1F497D"/>
              </a:buClr>
              <a:buSzPts val="1000"/>
              <a:buFont typeface="Open Sans"/>
              <a:buNone/>
              <a:defRPr sz="1000" b="0" i="0" u="none">
                <a:solidFill>
                  <a:srgbClr val="1F497D"/>
                </a:solidFill>
                <a:latin typeface="Open Sans"/>
                <a:ea typeface="Open Sans"/>
                <a:cs typeface="Open Sans"/>
                <a:sym typeface="Open Sans"/>
              </a:defRPr>
            </a:lvl8pPr>
            <a:lvl9pPr marL="0" marR="0" lvl="8" indent="0" algn="r">
              <a:lnSpc>
                <a:spcPct val="100000"/>
              </a:lnSpc>
              <a:spcBef>
                <a:spcPts val="0"/>
              </a:spcBef>
              <a:spcAft>
                <a:spcPts val="0"/>
              </a:spcAft>
              <a:buClr>
                <a:srgbClr val="1F497D"/>
              </a:buClr>
              <a:buSzPts val="1000"/>
              <a:buFont typeface="Open Sans"/>
              <a:buNone/>
              <a:defRPr sz="1000" b="0" i="0" u="none">
                <a:solidFill>
                  <a:srgbClr val="1F497D"/>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9"/>
        <p:cNvGrpSpPr/>
        <p:nvPr/>
      </p:nvGrpSpPr>
      <p:grpSpPr>
        <a:xfrm>
          <a:off x="0" y="0"/>
          <a:ext cx="0" cy="0"/>
          <a:chOff x="0" y="0"/>
          <a:chExt cx="0" cy="0"/>
        </a:xfrm>
      </p:grpSpPr>
      <p:sp>
        <p:nvSpPr>
          <p:cNvPr id="300" name="Google Shape;300;p4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1" name="Google Shape;301;p4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2" name="Google Shape;302;p43"/>
          <p:cNvSpPr txBox="1">
            <a:spLocks noGrp="1"/>
          </p:cNvSpPr>
          <p:nvPr>
            <p:ph type="sldNum" idx="12"/>
          </p:nvPr>
        </p:nvSpPr>
        <p:spPr>
          <a:xfrm>
            <a:off x="6553200" y="6343650"/>
            <a:ext cx="21336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1pPr>
            <a:lvl2pPr marL="0" marR="0" lvl="1"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2pPr>
            <a:lvl3pPr marL="0" marR="0" lvl="2"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3pPr>
            <a:lvl4pPr marL="0" marR="0" lvl="3"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4pPr>
            <a:lvl5pPr marL="0" marR="0" lvl="4"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5pPr>
            <a:lvl6pPr marL="0" marR="0" lvl="5"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6pPr>
            <a:lvl7pPr marL="0" marR="0" lvl="6"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7pPr>
            <a:lvl8pPr marL="0" marR="0" lvl="7"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8pPr>
            <a:lvl9pPr marL="0" marR="0" lvl="8" indent="0" algn="l">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openingfooter_sized.jpg">
            <a:extLst>
              <a:ext uri="{FF2B5EF4-FFF2-40B4-BE49-F238E27FC236}">
                <a16:creationId xmlns:a16="http://schemas.microsoft.com/office/drawing/2014/main" id="{C4168C4E-82BE-394D-AC4C-07BB9715F4F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334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F9FECC7-6B63-1D43-98FC-A643A2D0E866}"/>
              </a:ext>
            </a:extLst>
          </p:cNvPr>
          <p:cNvPicPr>
            <a:picLocks noChangeAspect="1" noChangeArrowheads="1"/>
          </p:cNvPicPr>
          <p:nvPr userDrawn="1"/>
        </p:nvPicPr>
        <p:blipFill>
          <a:blip r:embed="rId3"/>
          <a:srcRect/>
          <a:stretch>
            <a:fillRect/>
          </a:stretch>
        </p:blipFill>
        <p:spPr bwMode="auto">
          <a:xfrm>
            <a:off x="7543800" y="6118225"/>
            <a:ext cx="96837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Rectangle 19">
            <a:extLst>
              <a:ext uri="{FF2B5EF4-FFF2-40B4-BE49-F238E27FC236}">
                <a16:creationId xmlns:a16="http://schemas.microsoft.com/office/drawing/2014/main" id="{05067AC8-830B-9B47-BD87-120A1815E8A1}"/>
              </a:ext>
            </a:extLst>
          </p:cNvPr>
          <p:cNvSpPr>
            <a:spLocks noChangeArrowheads="1"/>
          </p:cNvSpPr>
          <p:nvPr userDrawn="1"/>
        </p:nvSpPr>
        <p:spPr bwMode="auto">
          <a:xfrm>
            <a:off x="609600" y="6096000"/>
            <a:ext cx="4664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ClrTx/>
              <a:buFontTx/>
              <a:buNone/>
              <a:defRPr/>
            </a:pPr>
            <a:r>
              <a:rPr lang="en-US" altLang="en-US" sz="1200" kern="1200" dirty="0">
                <a:latin typeface="Arial Bold" charset="0"/>
                <a:ea typeface="Osaka" charset="0"/>
                <a:cs typeface="+mn-cs"/>
              </a:rPr>
              <a:t>Boston University</a:t>
            </a:r>
            <a:r>
              <a:rPr lang="en-US" altLang="en-US" sz="1200" kern="1200" dirty="0">
                <a:latin typeface="Arial" charset="0"/>
                <a:ea typeface="Osaka" charset="0"/>
                <a:cs typeface="+mn-cs"/>
              </a:rPr>
              <a:t> School of Social Work</a:t>
            </a:r>
          </a:p>
          <a:p>
            <a:pPr>
              <a:buClrTx/>
              <a:buFontTx/>
              <a:buNone/>
              <a:defRPr/>
            </a:pPr>
            <a:r>
              <a:rPr lang="en-US" altLang="en-US" sz="1200" kern="1200" dirty="0">
                <a:latin typeface="Arial" charset="0"/>
                <a:ea typeface="Osaka" charset="0"/>
                <a:cs typeface="+mn-cs"/>
              </a:rPr>
              <a:t>Center for Innovation in Social Work &amp; Health</a:t>
            </a:r>
          </a:p>
        </p:txBody>
      </p:sp>
      <p:sp>
        <p:nvSpPr>
          <p:cNvPr id="7" name="Rectangle 6">
            <a:extLst>
              <a:ext uri="{FF2B5EF4-FFF2-40B4-BE49-F238E27FC236}">
                <a16:creationId xmlns:a16="http://schemas.microsoft.com/office/drawing/2014/main" id="{92E0AEBF-F6D0-8B46-9B49-6ECEC80E21A5}"/>
              </a:ext>
            </a:extLst>
          </p:cNvPr>
          <p:cNvSpPr/>
          <p:nvPr userDrawn="1"/>
        </p:nvSpPr>
        <p:spPr>
          <a:xfrm>
            <a:off x="0" y="0"/>
            <a:ext cx="9144000" cy="44958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buClrTx/>
              <a:buFontTx/>
              <a:buNone/>
              <a:defRPr/>
            </a:pPr>
            <a:endParaRPr lang="en-US" sz="1800" kern="1200" dirty="0">
              <a:solidFill>
                <a:srgbClr val="FFFFFF"/>
              </a:solidFill>
            </a:endParaRPr>
          </a:p>
        </p:txBody>
      </p:sp>
      <p:cxnSp>
        <p:nvCxnSpPr>
          <p:cNvPr id="8" name="Straight Connector 7">
            <a:extLst>
              <a:ext uri="{FF2B5EF4-FFF2-40B4-BE49-F238E27FC236}">
                <a16:creationId xmlns:a16="http://schemas.microsoft.com/office/drawing/2014/main" id="{D0B5BAB0-FCD0-3D4A-9839-1832B7D67B13}"/>
              </a:ext>
            </a:extLst>
          </p:cNvPr>
          <p:cNvCxnSpPr/>
          <p:nvPr userDrawn="1"/>
        </p:nvCxnSpPr>
        <p:spPr>
          <a:xfrm>
            <a:off x="0" y="5867400"/>
            <a:ext cx="9144000" cy="0"/>
          </a:xfrm>
          <a:prstGeom prst="line">
            <a:avLst/>
          </a:prstGeom>
          <a:ln w="1524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3074" name="Rectangle 2"/>
          <p:cNvSpPr>
            <a:spLocks noGrp="1" noChangeArrowheads="1"/>
          </p:cNvSpPr>
          <p:nvPr>
            <p:ph type="ctrTitle"/>
          </p:nvPr>
        </p:nvSpPr>
        <p:spPr>
          <a:xfrm>
            <a:off x="685800" y="1600200"/>
            <a:ext cx="7772400" cy="1143000"/>
          </a:xfrm>
        </p:spPr>
        <p:txBody>
          <a:bodyPr anchor="ctr"/>
          <a:lstStyle>
            <a:lvl1pPr>
              <a:defRPr sz="4000">
                <a:solidFill>
                  <a:schemeClr val="bg1"/>
                </a:solidFill>
                <a:latin typeface="Josephine Sans"/>
              </a:defRPr>
            </a:lvl1pPr>
          </a:lstStyle>
          <a:p>
            <a:pPr lvl="0"/>
            <a:r>
              <a:rPr lang="en-US" altLang="en-US" noProof="0" dirty="0"/>
              <a:t>Click to edit Master title style</a:t>
            </a:r>
          </a:p>
        </p:txBody>
      </p:sp>
      <p:sp>
        <p:nvSpPr>
          <p:cNvPr id="3075" name="Rectangle 3"/>
          <p:cNvSpPr>
            <a:spLocks noGrp="1" noChangeArrowheads="1"/>
          </p:cNvSpPr>
          <p:nvPr>
            <p:ph type="subTitle" idx="1"/>
          </p:nvPr>
        </p:nvSpPr>
        <p:spPr>
          <a:xfrm>
            <a:off x="685800" y="3200400"/>
            <a:ext cx="7772400" cy="1752600"/>
          </a:xfrm>
        </p:spPr>
        <p:txBody>
          <a:bodyPr/>
          <a:lstStyle>
            <a:lvl1pPr marL="0" indent="0">
              <a:buFont typeface="Wingdings" charset="2"/>
              <a:buNone/>
              <a:defRPr sz="2400">
                <a:solidFill>
                  <a:srgbClr val="CCCCCC"/>
                </a:solidFill>
                <a:latin typeface="Josephine Sans Semi"/>
              </a:defRPr>
            </a:lvl1pPr>
          </a:lstStyle>
          <a:p>
            <a:pPr lvl="0"/>
            <a:r>
              <a:rPr lang="en-US" altLang="en-US" noProof="0" dirty="0"/>
              <a:t>Click to edit Master subtitle style</a:t>
            </a:r>
          </a:p>
        </p:txBody>
      </p:sp>
    </p:spTree>
    <p:extLst>
      <p:ext uri="{BB962C8B-B14F-4D97-AF65-F5344CB8AC3E}">
        <p14:creationId xmlns:p14="http://schemas.microsoft.com/office/powerpoint/2010/main" val="2669708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a:extLst>
              <a:ext uri="{FF2B5EF4-FFF2-40B4-BE49-F238E27FC236}">
                <a16:creationId xmlns:a16="http://schemas.microsoft.com/office/drawing/2014/main" id="{4ACBA6F3-5876-464C-8C93-98AFFEC9EC39}"/>
              </a:ext>
            </a:extLst>
          </p:cNvPr>
          <p:cNvSpPr>
            <a:spLocks noGrp="1" noChangeArrowheads="1"/>
          </p:cNvSpPr>
          <p:nvPr>
            <p:ph type="ftr" sz="quarter" idx="10"/>
          </p:nvPr>
        </p:nvSpPr>
        <p:spPr/>
        <p:txBody>
          <a:bodyPr/>
          <a:lstStyle>
            <a:lvl1pPr>
              <a:defRPr>
                <a:latin typeface="Josephine Sans"/>
              </a:defRPr>
            </a:lvl1pPr>
          </a:lstStyle>
          <a:p>
            <a:pPr>
              <a:defRPr/>
            </a:pPr>
            <a:r>
              <a:rPr lang="en-US" altLang="en-US">
                <a:solidFill>
                  <a:srgbClr val="FFFFFF"/>
                </a:solidFill>
              </a:rPr>
              <a:t>Name of  Presentation</a:t>
            </a:r>
          </a:p>
        </p:txBody>
      </p:sp>
      <p:sp>
        <p:nvSpPr>
          <p:cNvPr id="5" name="Rectangle 18">
            <a:extLst>
              <a:ext uri="{FF2B5EF4-FFF2-40B4-BE49-F238E27FC236}">
                <a16:creationId xmlns:a16="http://schemas.microsoft.com/office/drawing/2014/main" id="{4442E752-42D1-0E48-86D6-0B2792C144A1}"/>
              </a:ext>
            </a:extLst>
          </p:cNvPr>
          <p:cNvSpPr>
            <a:spLocks noGrp="1" noChangeArrowheads="1"/>
          </p:cNvSpPr>
          <p:nvPr>
            <p:ph type="dt" sz="half" idx="11"/>
          </p:nvPr>
        </p:nvSpPr>
        <p:spPr/>
        <p:txBody>
          <a:bodyPr/>
          <a:lstStyle>
            <a:lvl1pPr>
              <a:defRPr/>
            </a:lvl1pPr>
          </a:lstStyle>
          <a:p>
            <a:pPr>
              <a:defRPr/>
            </a:pPr>
            <a:r>
              <a:rPr lang="en-US" altLang="en-US">
                <a:solidFill>
                  <a:srgbClr val="000000"/>
                </a:solidFill>
              </a:rPr>
              <a:t>2/3/08  </a:t>
            </a:r>
            <a:fld id="{E738BDDD-D19B-224F-A643-5A83BBDAD00B}" type="slidenum">
              <a:rPr lang="en-US" altLang="en-US">
                <a:solidFill>
                  <a:srgbClr val="000000"/>
                </a:solidFill>
              </a:rPr>
              <a:pPr>
                <a:defRPr/>
              </a:pPr>
              <a:t>‹Nº›</a:t>
            </a:fld>
            <a:endParaRPr lang="en-US" altLang="en-US" baseline="0">
              <a:solidFill>
                <a:srgbClr val="000000"/>
              </a:solidFill>
            </a:endParaRPr>
          </a:p>
        </p:txBody>
      </p:sp>
    </p:spTree>
    <p:extLst>
      <p:ext uri="{BB962C8B-B14F-4D97-AF65-F5344CB8AC3E}">
        <p14:creationId xmlns:p14="http://schemas.microsoft.com/office/powerpoint/2010/main" val="381685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4"/>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0" name="Google Shape;100;p14"/>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1" name="Google Shape;101;p14"/>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4"/>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atin typeface="Josephine Sans Semi"/>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
        <p:nvSpPr>
          <p:cNvPr id="4" name="Rectangle 5">
            <a:extLst>
              <a:ext uri="{FF2B5EF4-FFF2-40B4-BE49-F238E27FC236}">
                <a16:creationId xmlns:a16="http://schemas.microsoft.com/office/drawing/2014/main" id="{40CB3602-F7BB-2949-9F4E-6097B1C5FA95}"/>
              </a:ext>
            </a:extLst>
          </p:cNvPr>
          <p:cNvSpPr>
            <a:spLocks noGrp="1" noChangeArrowheads="1"/>
          </p:cNvSpPr>
          <p:nvPr>
            <p:ph type="ftr" sz="quarter" idx="10"/>
          </p:nvPr>
        </p:nvSpPr>
        <p:spPr/>
        <p:txBody>
          <a:bodyPr/>
          <a:lstStyle>
            <a:lvl1pPr>
              <a:defRPr/>
            </a:lvl1pPr>
          </a:lstStyle>
          <a:p>
            <a:pPr>
              <a:defRPr/>
            </a:pPr>
            <a:r>
              <a:rPr lang="en-US" altLang="en-US">
                <a:solidFill>
                  <a:srgbClr val="FFFFFF"/>
                </a:solidFill>
              </a:rPr>
              <a:t>Name of  Presentation</a:t>
            </a:r>
          </a:p>
        </p:txBody>
      </p:sp>
      <p:sp>
        <p:nvSpPr>
          <p:cNvPr id="5" name="Rectangle 18">
            <a:extLst>
              <a:ext uri="{FF2B5EF4-FFF2-40B4-BE49-F238E27FC236}">
                <a16:creationId xmlns:a16="http://schemas.microsoft.com/office/drawing/2014/main" id="{C6A25324-5CE4-FA4D-8D62-BCA65416343F}"/>
              </a:ext>
            </a:extLst>
          </p:cNvPr>
          <p:cNvSpPr>
            <a:spLocks noGrp="1" noChangeArrowheads="1"/>
          </p:cNvSpPr>
          <p:nvPr>
            <p:ph type="dt" sz="half" idx="11"/>
          </p:nvPr>
        </p:nvSpPr>
        <p:spPr/>
        <p:txBody>
          <a:bodyPr/>
          <a:lstStyle>
            <a:lvl1pPr>
              <a:defRPr/>
            </a:lvl1pPr>
          </a:lstStyle>
          <a:p>
            <a:pPr>
              <a:defRPr/>
            </a:pPr>
            <a:r>
              <a:rPr lang="en-US" altLang="en-US">
                <a:solidFill>
                  <a:srgbClr val="000000"/>
                </a:solidFill>
              </a:rPr>
              <a:t>2/3/08  </a:t>
            </a:r>
            <a:fld id="{343A5DAC-F800-D549-9FFF-40032E413B4D}" type="slidenum">
              <a:rPr lang="en-US" altLang="en-US">
                <a:solidFill>
                  <a:srgbClr val="000000"/>
                </a:solidFill>
              </a:rPr>
              <a:pPr>
                <a:defRPr/>
              </a:pPr>
              <a:t>‹Nº›</a:t>
            </a:fld>
            <a:endParaRPr lang="en-US" altLang="en-US" baseline="0">
              <a:solidFill>
                <a:srgbClr val="000000"/>
              </a:solidFill>
            </a:endParaRPr>
          </a:p>
        </p:txBody>
      </p:sp>
    </p:spTree>
    <p:extLst>
      <p:ext uri="{BB962C8B-B14F-4D97-AF65-F5344CB8AC3E}">
        <p14:creationId xmlns:p14="http://schemas.microsoft.com/office/powerpoint/2010/main" val="662527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11" descr="restingslide2.jpg">
            <a:extLst>
              <a:ext uri="{FF2B5EF4-FFF2-40B4-BE49-F238E27FC236}">
                <a16:creationId xmlns:a16="http://schemas.microsoft.com/office/drawing/2014/main" id="{609035D3-D2D0-1D4C-BC78-075DE30CC02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1163D27-35CA-AF47-B365-864AC9A7320A}"/>
              </a:ext>
            </a:extLst>
          </p:cNvPr>
          <p:cNvSpPr/>
          <p:nvPr userDrawn="1"/>
        </p:nvSpPr>
        <p:spPr>
          <a:xfrm>
            <a:off x="0" y="2235200"/>
            <a:ext cx="9144000" cy="2413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buClrTx/>
              <a:buFontTx/>
              <a:buNone/>
              <a:defRPr/>
            </a:pPr>
            <a:endParaRPr lang="en-US" sz="1800" kern="1200" dirty="0">
              <a:solidFill>
                <a:srgbClr val="FFFFFF"/>
              </a:solidFill>
            </a:endParaRPr>
          </a:p>
        </p:txBody>
      </p:sp>
      <p:sp>
        <p:nvSpPr>
          <p:cNvPr id="5" name="Rectangle 2">
            <a:extLst>
              <a:ext uri="{FF2B5EF4-FFF2-40B4-BE49-F238E27FC236}">
                <a16:creationId xmlns:a16="http://schemas.microsoft.com/office/drawing/2014/main" id="{4EBE2B9F-8068-7540-B8DE-BB120C4A2CE1}"/>
              </a:ext>
            </a:extLst>
          </p:cNvPr>
          <p:cNvSpPr txBox="1">
            <a:spLocks noChangeArrowheads="1"/>
          </p:cNvSpPr>
          <p:nvPr userDrawn="1"/>
        </p:nvSpPr>
        <p:spPr bwMode="auto">
          <a:xfrm>
            <a:off x="685800" y="2819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l" rtl="0" eaLnBrk="0" fontAlgn="base" hangingPunct="0">
              <a:spcBef>
                <a:spcPct val="0"/>
              </a:spcBef>
              <a:spcAft>
                <a:spcPct val="0"/>
              </a:spcAft>
              <a:defRPr sz="4000" kern="1200">
                <a:solidFill>
                  <a:schemeClr val="bg1"/>
                </a:solidFill>
                <a:latin typeface="Josephine Sans"/>
                <a:ea typeface="+mj-ea"/>
                <a:cs typeface="+mj-cs"/>
              </a:defRPr>
            </a:lvl1pPr>
            <a:lvl2pPr algn="l" rtl="0" eaLnBrk="0" fontAlgn="base" hangingPunct="0">
              <a:spcBef>
                <a:spcPct val="0"/>
              </a:spcBef>
              <a:spcAft>
                <a:spcPct val="0"/>
              </a:spcAft>
              <a:defRPr sz="2400">
                <a:solidFill>
                  <a:schemeClr val="tx1"/>
                </a:solidFill>
                <a:latin typeface="Arial" charset="0"/>
                <a:ea typeface="Osaka" charset="0"/>
              </a:defRPr>
            </a:lvl2pPr>
            <a:lvl3pPr algn="l" rtl="0" eaLnBrk="0" fontAlgn="base" hangingPunct="0">
              <a:spcBef>
                <a:spcPct val="0"/>
              </a:spcBef>
              <a:spcAft>
                <a:spcPct val="0"/>
              </a:spcAft>
              <a:defRPr sz="2400">
                <a:solidFill>
                  <a:schemeClr val="tx1"/>
                </a:solidFill>
                <a:latin typeface="Arial" charset="0"/>
                <a:ea typeface="Osaka" charset="0"/>
              </a:defRPr>
            </a:lvl3pPr>
            <a:lvl4pPr algn="l" rtl="0" eaLnBrk="0" fontAlgn="base" hangingPunct="0">
              <a:spcBef>
                <a:spcPct val="0"/>
              </a:spcBef>
              <a:spcAft>
                <a:spcPct val="0"/>
              </a:spcAft>
              <a:defRPr sz="2400">
                <a:solidFill>
                  <a:schemeClr val="tx1"/>
                </a:solidFill>
                <a:latin typeface="Arial" charset="0"/>
                <a:ea typeface="Osaka" charset="0"/>
              </a:defRPr>
            </a:lvl4pPr>
            <a:lvl5pPr algn="l" rtl="0" eaLnBrk="0" fontAlgn="base" hangingPunct="0">
              <a:spcBef>
                <a:spcPct val="0"/>
              </a:spcBef>
              <a:spcAft>
                <a:spcPct val="0"/>
              </a:spcAft>
              <a:defRPr sz="2400">
                <a:solidFill>
                  <a:schemeClr val="tx1"/>
                </a:solidFill>
                <a:latin typeface="Arial" charset="0"/>
                <a:ea typeface="Osaka" charset="0"/>
              </a:defRPr>
            </a:lvl5pPr>
            <a:lvl6pPr marL="457200" algn="l" rtl="0" fontAlgn="base">
              <a:spcBef>
                <a:spcPct val="0"/>
              </a:spcBef>
              <a:spcAft>
                <a:spcPct val="0"/>
              </a:spcAft>
              <a:defRPr sz="2400">
                <a:solidFill>
                  <a:schemeClr val="tx1"/>
                </a:solidFill>
                <a:latin typeface="Arial" charset="0"/>
                <a:ea typeface="Osaka" charset="0"/>
              </a:defRPr>
            </a:lvl6pPr>
            <a:lvl7pPr marL="914400" algn="l" rtl="0" fontAlgn="base">
              <a:spcBef>
                <a:spcPct val="0"/>
              </a:spcBef>
              <a:spcAft>
                <a:spcPct val="0"/>
              </a:spcAft>
              <a:defRPr sz="2400">
                <a:solidFill>
                  <a:schemeClr val="tx1"/>
                </a:solidFill>
                <a:latin typeface="Arial" charset="0"/>
                <a:ea typeface="Osaka" charset="0"/>
              </a:defRPr>
            </a:lvl7pPr>
            <a:lvl8pPr marL="1371600" algn="l" rtl="0" fontAlgn="base">
              <a:spcBef>
                <a:spcPct val="0"/>
              </a:spcBef>
              <a:spcAft>
                <a:spcPct val="0"/>
              </a:spcAft>
              <a:defRPr sz="2400">
                <a:solidFill>
                  <a:schemeClr val="tx1"/>
                </a:solidFill>
                <a:latin typeface="Arial" charset="0"/>
                <a:ea typeface="Osaka" charset="0"/>
              </a:defRPr>
            </a:lvl8pPr>
            <a:lvl9pPr marL="1828800" algn="l" rtl="0" fontAlgn="base">
              <a:spcBef>
                <a:spcPct val="0"/>
              </a:spcBef>
              <a:spcAft>
                <a:spcPct val="0"/>
              </a:spcAft>
              <a:defRPr sz="2400">
                <a:solidFill>
                  <a:schemeClr val="tx1"/>
                </a:solidFill>
                <a:latin typeface="Arial" charset="0"/>
                <a:ea typeface="Osaka" charset="0"/>
              </a:defRPr>
            </a:lvl9pPr>
          </a:lstStyle>
          <a:p>
            <a:pPr>
              <a:buClrTx/>
              <a:buFontTx/>
              <a:buNone/>
              <a:defRPr/>
            </a:pPr>
            <a:r>
              <a:rPr lang="en-US" altLang="en-US" sz="2800" dirty="0">
                <a:solidFill>
                  <a:srgbClr val="FFFFFF"/>
                </a:solidFill>
              </a:rPr>
              <a:t>Resting or transition slide</a:t>
            </a:r>
          </a:p>
        </p:txBody>
      </p:sp>
      <p:sp>
        <p:nvSpPr>
          <p:cNvPr id="2" name="Title 1"/>
          <p:cNvSpPr>
            <a:spLocks noGrp="1"/>
          </p:cNvSpPr>
          <p:nvPr>
            <p:ph type="title"/>
          </p:nvPr>
        </p:nvSpPr>
        <p:spPr/>
        <p:txBody>
          <a:bodyPr/>
          <a:lstStyle/>
          <a:p>
            <a:r>
              <a:rPr lang="en-US"/>
              <a:t>Click to edit Master title style</a:t>
            </a:r>
          </a:p>
        </p:txBody>
      </p:sp>
      <p:sp>
        <p:nvSpPr>
          <p:cNvPr id="6" name="Footer Placeholder 2">
            <a:extLst>
              <a:ext uri="{FF2B5EF4-FFF2-40B4-BE49-F238E27FC236}">
                <a16:creationId xmlns:a16="http://schemas.microsoft.com/office/drawing/2014/main" id="{2084D01D-D6D9-A14E-A7DF-F63DA68ED895}"/>
              </a:ext>
            </a:extLst>
          </p:cNvPr>
          <p:cNvSpPr>
            <a:spLocks noGrp="1"/>
          </p:cNvSpPr>
          <p:nvPr>
            <p:ph type="ftr" sz="quarter" idx="10"/>
          </p:nvPr>
        </p:nvSpPr>
        <p:spPr/>
        <p:txBody>
          <a:bodyPr/>
          <a:lstStyle>
            <a:lvl1pPr>
              <a:defRPr/>
            </a:lvl1pPr>
          </a:lstStyle>
          <a:p>
            <a:pPr>
              <a:defRPr/>
            </a:pPr>
            <a:r>
              <a:rPr lang="en-US" altLang="en-US">
                <a:solidFill>
                  <a:srgbClr val="FFFFFF"/>
                </a:solidFill>
              </a:rPr>
              <a:t>Name of Presentation</a:t>
            </a:r>
          </a:p>
        </p:txBody>
      </p:sp>
      <p:sp>
        <p:nvSpPr>
          <p:cNvPr id="7" name="Date Placeholder 3">
            <a:extLst>
              <a:ext uri="{FF2B5EF4-FFF2-40B4-BE49-F238E27FC236}">
                <a16:creationId xmlns:a16="http://schemas.microsoft.com/office/drawing/2014/main" id="{6430BA8D-8230-EC45-92A1-C1DFB50E5A9A}"/>
              </a:ext>
            </a:extLst>
          </p:cNvPr>
          <p:cNvSpPr>
            <a:spLocks noGrp="1"/>
          </p:cNvSpPr>
          <p:nvPr>
            <p:ph type="dt" sz="half" idx="11"/>
          </p:nvPr>
        </p:nvSpPr>
        <p:spPr/>
        <p:txBody>
          <a:bodyPr/>
          <a:lstStyle>
            <a:lvl1pPr>
              <a:defRPr/>
            </a:lvl1pPr>
          </a:lstStyle>
          <a:p>
            <a:pPr>
              <a:defRPr/>
            </a:pPr>
            <a:r>
              <a:rPr lang="en-US" altLang="en-US">
                <a:solidFill>
                  <a:srgbClr val="000000"/>
                </a:solidFill>
              </a:rPr>
              <a:t>2/3/08  </a:t>
            </a:r>
            <a:fld id="{50B2D4C2-B398-CE43-9285-9077E4CAC774}" type="slidenum">
              <a:rPr lang="en-US" altLang="en-US">
                <a:solidFill>
                  <a:srgbClr val="000000"/>
                </a:solidFill>
              </a:rPr>
              <a:pPr>
                <a:defRPr/>
              </a:pPr>
              <a:t>‹Nº›</a:t>
            </a:fld>
            <a:endParaRPr lang="en-US" altLang="en-US" baseline="0">
              <a:solidFill>
                <a:srgbClr val="000000"/>
              </a:solidFill>
            </a:endParaRPr>
          </a:p>
        </p:txBody>
      </p:sp>
    </p:spTree>
    <p:extLst>
      <p:ext uri="{BB962C8B-B14F-4D97-AF65-F5344CB8AC3E}">
        <p14:creationId xmlns:p14="http://schemas.microsoft.com/office/powerpoint/2010/main" val="466657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828800"/>
            <a:ext cx="38862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8800"/>
            <a:ext cx="38862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a:extLst>
              <a:ext uri="{FF2B5EF4-FFF2-40B4-BE49-F238E27FC236}">
                <a16:creationId xmlns:a16="http://schemas.microsoft.com/office/drawing/2014/main" id="{0C691D36-0152-9A4C-8BE9-8BA28D13B5F9}"/>
              </a:ext>
            </a:extLst>
          </p:cNvPr>
          <p:cNvSpPr>
            <a:spLocks noGrp="1" noChangeArrowheads="1"/>
          </p:cNvSpPr>
          <p:nvPr>
            <p:ph type="ftr" sz="quarter" idx="10"/>
          </p:nvPr>
        </p:nvSpPr>
        <p:spPr/>
        <p:txBody>
          <a:bodyPr/>
          <a:lstStyle>
            <a:lvl1pPr>
              <a:defRPr>
                <a:latin typeface="Josephine Sans"/>
              </a:defRPr>
            </a:lvl1pPr>
          </a:lstStyle>
          <a:p>
            <a:pPr>
              <a:defRPr/>
            </a:pPr>
            <a:r>
              <a:rPr lang="en-US" altLang="en-US">
                <a:solidFill>
                  <a:srgbClr val="FFFFFF"/>
                </a:solidFill>
              </a:rPr>
              <a:t>Name of  Presentation</a:t>
            </a:r>
          </a:p>
        </p:txBody>
      </p:sp>
      <p:sp>
        <p:nvSpPr>
          <p:cNvPr id="6" name="Rectangle 18">
            <a:extLst>
              <a:ext uri="{FF2B5EF4-FFF2-40B4-BE49-F238E27FC236}">
                <a16:creationId xmlns:a16="http://schemas.microsoft.com/office/drawing/2014/main" id="{2D02E06D-12B9-B041-A656-46B40E111B2D}"/>
              </a:ext>
            </a:extLst>
          </p:cNvPr>
          <p:cNvSpPr>
            <a:spLocks noGrp="1" noChangeArrowheads="1"/>
          </p:cNvSpPr>
          <p:nvPr>
            <p:ph type="dt" sz="half" idx="11"/>
          </p:nvPr>
        </p:nvSpPr>
        <p:spPr/>
        <p:txBody>
          <a:bodyPr/>
          <a:lstStyle>
            <a:lvl1pPr>
              <a:defRPr/>
            </a:lvl1pPr>
          </a:lstStyle>
          <a:p>
            <a:pPr>
              <a:defRPr/>
            </a:pPr>
            <a:r>
              <a:rPr lang="en-US" altLang="en-US">
                <a:solidFill>
                  <a:srgbClr val="000000"/>
                </a:solidFill>
              </a:rPr>
              <a:t>2/3/08  </a:t>
            </a:r>
            <a:fld id="{3B063BC6-6E7A-EB4C-8618-64FE6337F6E1}" type="slidenum">
              <a:rPr lang="en-US" altLang="en-US">
                <a:solidFill>
                  <a:srgbClr val="000000"/>
                </a:solidFill>
              </a:rPr>
              <a:pPr>
                <a:defRPr/>
              </a:pPr>
              <a:t>‹Nº›</a:t>
            </a:fld>
            <a:endParaRPr lang="en-US" altLang="en-US" baseline="0">
              <a:solidFill>
                <a:srgbClr val="000000"/>
              </a:solidFill>
            </a:endParaRPr>
          </a:p>
        </p:txBody>
      </p:sp>
    </p:spTree>
    <p:extLst>
      <p:ext uri="{BB962C8B-B14F-4D97-AF65-F5344CB8AC3E}">
        <p14:creationId xmlns:p14="http://schemas.microsoft.com/office/powerpoint/2010/main" val="5284840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731837"/>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062D15D-4E03-2F47-A9EA-E8F75E98BE30}"/>
              </a:ext>
            </a:extLst>
          </p:cNvPr>
          <p:cNvSpPr>
            <a:spLocks noGrp="1" noChangeArrowheads="1"/>
          </p:cNvSpPr>
          <p:nvPr>
            <p:ph type="ftr" sz="quarter" idx="10"/>
          </p:nvPr>
        </p:nvSpPr>
        <p:spPr/>
        <p:txBody>
          <a:bodyPr/>
          <a:lstStyle>
            <a:lvl1pPr>
              <a:defRPr>
                <a:latin typeface="Josephine Sans"/>
              </a:defRPr>
            </a:lvl1pPr>
          </a:lstStyle>
          <a:p>
            <a:pPr>
              <a:defRPr/>
            </a:pPr>
            <a:r>
              <a:rPr lang="en-US" altLang="en-US">
                <a:solidFill>
                  <a:srgbClr val="FFFFFF"/>
                </a:solidFill>
              </a:rPr>
              <a:t>Name of  Presentation</a:t>
            </a:r>
          </a:p>
        </p:txBody>
      </p:sp>
      <p:sp>
        <p:nvSpPr>
          <p:cNvPr id="8" name="Rectangle 18">
            <a:extLst>
              <a:ext uri="{FF2B5EF4-FFF2-40B4-BE49-F238E27FC236}">
                <a16:creationId xmlns:a16="http://schemas.microsoft.com/office/drawing/2014/main" id="{418CC9AB-6496-4248-B529-00FA91B764F2}"/>
              </a:ext>
            </a:extLst>
          </p:cNvPr>
          <p:cNvSpPr>
            <a:spLocks noGrp="1" noChangeArrowheads="1"/>
          </p:cNvSpPr>
          <p:nvPr>
            <p:ph type="dt" sz="half" idx="11"/>
          </p:nvPr>
        </p:nvSpPr>
        <p:spPr>
          <a:xfrm>
            <a:off x="8001000" y="381000"/>
            <a:ext cx="1066800" cy="228600"/>
          </a:xfrm>
        </p:spPr>
        <p:txBody>
          <a:bodyPr/>
          <a:lstStyle>
            <a:lvl1pPr>
              <a:defRPr/>
            </a:lvl1pPr>
          </a:lstStyle>
          <a:p>
            <a:pPr>
              <a:defRPr/>
            </a:pPr>
            <a:r>
              <a:rPr lang="en-US" altLang="en-US">
                <a:solidFill>
                  <a:srgbClr val="000000"/>
                </a:solidFill>
              </a:rPr>
              <a:t>2/3/08  </a:t>
            </a:r>
            <a:fld id="{D32C741A-2AEA-9D4B-9513-D39A914F3D90}" type="slidenum">
              <a:rPr lang="en-US" altLang="en-US">
                <a:solidFill>
                  <a:srgbClr val="000000"/>
                </a:solidFill>
              </a:rPr>
              <a:pPr>
                <a:defRPr/>
              </a:pPr>
              <a:t>‹Nº›</a:t>
            </a:fld>
            <a:endParaRPr lang="en-US" altLang="en-US" baseline="0">
              <a:solidFill>
                <a:srgbClr val="000000"/>
              </a:solidFill>
            </a:endParaRPr>
          </a:p>
        </p:txBody>
      </p:sp>
    </p:spTree>
    <p:extLst>
      <p:ext uri="{BB962C8B-B14F-4D97-AF65-F5344CB8AC3E}">
        <p14:creationId xmlns:p14="http://schemas.microsoft.com/office/powerpoint/2010/main" val="42531932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48DD88C2-FB84-5744-A89F-B46703A97081}"/>
              </a:ext>
            </a:extLst>
          </p:cNvPr>
          <p:cNvSpPr>
            <a:spLocks noGrp="1" noChangeArrowheads="1"/>
          </p:cNvSpPr>
          <p:nvPr>
            <p:ph type="ftr" sz="quarter" idx="10"/>
          </p:nvPr>
        </p:nvSpPr>
        <p:spPr/>
        <p:txBody>
          <a:bodyPr/>
          <a:lstStyle>
            <a:lvl1pPr>
              <a:defRPr/>
            </a:lvl1pPr>
          </a:lstStyle>
          <a:p>
            <a:pPr>
              <a:defRPr/>
            </a:pPr>
            <a:r>
              <a:rPr lang="en-US" altLang="en-US">
                <a:solidFill>
                  <a:srgbClr val="FFFFFF"/>
                </a:solidFill>
              </a:rPr>
              <a:t>Name of  Presentation</a:t>
            </a:r>
          </a:p>
        </p:txBody>
      </p:sp>
      <p:sp>
        <p:nvSpPr>
          <p:cNvPr id="4" name="Rectangle 18">
            <a:extLst>
              <a:ext uri="{FF2B5EF4-FFF2-40B4-BE49-F238E27FC236}">
                <a16:creationId xmlns:a16="http://schemas.microsoft.com/office/drawing/2014/main" id="{FC997130-7A30-9243-91F8-EF934438F262}"/>
              </a:ext>
            </a:extLst>
          </p:cNvPr>
          <p:cNvSpPr>
            <a:spLocks noGrp="1" noChangeArrowheads="1"/>
          </p:cNvSpPr>
          <p:nvPr>
            <p:ph type="dt" sz="half" idx="11"/>
          </p:nvPr>
        </p:nvSpPr>
        <p:spPr/>
        <p:txBody>
          <a:bodyPr/>
          <a:lstStyle>
            <a:lvl1pPr>
              <a:defRPr/>
            </a:lvl1pPr>
          </a:lstStyle>
          <a:p>
            <a:pPr>
              <a:defRPr/>
            </a:pPr>
            <a:r>
              <a:rPr lang="en-US" altLang="en-US">
                <a:solidFill>
                  <a:srgbClr val="000000"/>
                </a:solidFill>
              </a:rPr>
              <a:t>2/3/08  </a:t>
            </a:r>
            <a:fld id="{60EBD89E-0695-8A48-A860-02FBC8B35F9D}" type="slidenum">
              <a:rPr lang="en-US" altLang="en-US">
                <a:solidFill>
                  <a:srgbClr val="000000"/>
                </a:solidFill>
              </a:rPr>
              <a:pPr>
                <a:defRPr/>
              </a:pPr>
              <a:t>‹Nº›</a:t>
            </a:fld>
            <a:endParaRPr lang="en-US" altLang="en-US" baseline="0">
              <a:solidFill>
                <a:srgbClr val="000000"/>
              </a:solidFill>
            </a:endParaRPr>
          </a:p>
        </p:txBody>
      </p:sp>
    </p:spTree>
    <p:extLst>
      <p:ext uri="{BB962C8B-B14F-4D97-AF65-F5344CB8AC3E}">
        <p14:creationId xmlns:p14="http://schemas.microsoft.com/office/powerpoint/2010/main" val="8042126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9A5937F-A595-8545-AD93-4F9961FC31D2}"/>
              </a:ext>
            </a:extLst>
          </p:cNvPr>
          <p:cNvSpPr>
            <a:spLocks noGrp="1" noChangeArrowheads="1"/>
          </p:cNvSpPr>
          <p:nvPr>
            <p:ph type="ftr" sz="quarter" idx="10"/>
          </p:nvPr>
        </p:nvSpPr>
        <p:spPr>
          <a:ln/>
        </p:spPr>
        <p:txBody>
          <a:bodyPr/>
          <a:lstStyle>
            <a:lvl1pPr>
              <a:defRPr/>
            </a:lvl1pPr>
          </a:lstStyle>
          <a:p>
            <a:pPr>
              <a:defRPr/>
            </a:pPr>
            <a:r>
              <a:rPr lang="en-US" altLang="en-US">
                <a:solidFill>
                  <a:srgbClr val="FFFFFF"/>
                </a:solidFill>
              </a:rPr>
              <a:t>Name of Presentation</a:t>
            </a:r>
          </a:p>
        </p:txBody>
      </p:sp>
      <p:sp>
        <p:nvSpPr>
          <p:cNvPr id="3" name="Rectangle 18">
            <a:extLst>
              <a:ext uri="{FF2B5EF4-FFF2-40B4-BE49-F238E27FC236}">
                <a16:creationId xmlns:a16="http://schemas.microsoft.com/office/drawing/2014/main" id="{D3ABD250-1791-3A49-BE15-8F5AAAF658B6}"/>
              </a:ext>
            </a:extLst>
          </p:cNvPr>
          <p:cNvSpPr>
            <a:spLocks noGrp="1" noChangeArrowheads="1"/>
          </p:cNvSpPr>
          <p:nvPr>
            <p:ph type="dt" sz="half" idx="11"/>
          </p:nvPr>
        </p:nvSpPr>
        <p:spPr>
          <a:ln/>
        </p:spPr>
        <p:txBody>
          <a:bodyPr/>
          <a:lstStyle>
            <a:lvl1pPr>
              <a:defRPr/>
            </a:lvl1pPr>
          </a:lstStyle>
          <a:p>
            <a:pPr>
              <a:defRPr/>
            </a:pPr>
            <a:r>
              <a:rPr lang="en-US" altLang="en-US">
                <a:solidFill>
                  <a:srgbClr val="000000"/>
                </a:solidFill>
              </a:rPr>
              <a:t>2/3/08  </a:t>
            </a:r>
            <a:fld id="{DFB2D1EA-2A73-6F4B-9ADB-3EA32675DE86}" type="slidenum">
              <a:rPr lang="en-US" altLang="en-US">
                <a:solidFill>
                  <a:srgbClr val="000000"/>
                </a:solidFill>
              </a:rPr>
              <a:pPr>
                <a:defRPr/>
              </a:pPr>
              <a:t>‹Nº›</a:t>
            </a:fld>
            <a:endParaRPr lang="en-US" altLang="en-US" baseline="0">
              <a:solidFill>
                <a:srgbClr val="000000"/>
              </a:solidFill>
            </a:endParaRPr>
          </a:p>
        </p:txBody>
      </p:sp>
    </p:spTree>
    <p:extLst>
      <p:ext uri="{BB962C8B-B14F-4D97-AF65-F5344CB8AC3E}">
        <p14:creationId xmlns:p14="http://schemas.microsoft.com/office/powerpoint/2010/main" val="1802416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966F7E5E-AF2B-0843-BB06-BBD1D7D2A10E}"/>
              </a:ext>
            </a:extLst>
          </p:cNvPr>
          <p:cNvSpPr>
            <a:spLocks noGrp="1" noChangeArrowheads="1"/>
          </p:cNvSpPr>
          <p:nvPr>
            <p:ph type="ftr" sz="quarter" idx="10"/>
          </p:nvPr>
        </p:nvSpPr>
        <p:spPr>
          <a:ln/>
        </p:spPr>
        <p:txBody>
          <a:bodyPr/>
          <a:lstStyle>
            <a:lvl1pPr>
              <a:defRPr/>
            </a:lvl1pPr>
          </a:lstStyle>
          <a:p>
            <a:pPr>
              <a:defRPr/>
            </a:pPr>
            <a:r>
              <a:rPr lang="en-US" altLang="en-US">
                <a:solidFill>
                  <a:srgbClr val="FFFFFF"/>
                </a:solidFill>
              </a:rPr>
              <a:t>Name of Presentation</a:t>
            </a:r>
          </a:p>
        </p:txBody>
      </p:sp>
      <p:sp>
        <p:nvSpPr>
          <p:cNvPr id="6" name="Rectangle 18">
            <a:extLst>
              <a:ext uri="{FF2B5EF4-FFF2-40B4-BE49-F238E27FC236}">
                <a16:creationId xmlns:a16="http://schemas.microsoft.com/office/drawing/2014/main" id="{9C95917B-2921-7047-9A8B-1B91D3C84A12}"/>
              </a:ext>
            </a:extLst>
          </p:cNvPr>
          <p:cNvSpPr>
            <a:spLocks noGrp="1" noChangeArrowheads="1"/>
          </p:cNvSpPr>
          <p:nvPr>
            <p:ph type="dt" sz="half" idx="11"/>
          </p:nvPr>
        </p:nvSpPr>
        <p:spPr>
          <a:ln/>
        </p:spPr>
        <p:txBody>
          <a:bodyPr/>
          <a:lstStyle>
            <a:lvl1pPr>
              <a:defRPr/>
            </a:lvl1pPr>
          </a:lstStyle>
          <a:p>
            <a:pPr>
              <a:defRPr/>
            </a:pPr>
            <a:r>
              <a:rPr lang="en-US" altLang="en-US">
                <a:solidFill>
                  <a:srgbClr val="000000"/>
                </a:solidFill>
              </a:rPr>
              <a:t>2/3/08  </a:t>
            </a:r>
            <a:fld id="{26BED13C-5323-9F45-B420-0C936BEB7F16}" type="slidenum">
              <a:rPr lang="en-US" altLang="en-US">
                <a:solidFill>
                  <a:srgbClr val="000000"/>
                </a:solidFill>
              </a:rPr>
              <a:pPr>
                <a:defRPr/>
              </a:pPr>
              <a:t>‹Nº›</a:t>
            </a:fld>
            <a:endParaRPr lang="en-US" altLang="en-US" baseline="0">
              <a:solidFill>
                <a:srgbClr val="000000"/>
              </a:solidFill>
            </a:endParaRPr>
          </a:p>
        </p:txBody>
      </p:sp>
    </p:spTree>
    <p:extLst>
      <p:ext uri="{BB962C8B-B14F-4D97-AF65-F5344CB8AC3E}">
        <p14:creationId xmlns:p14="http://schemas.microsoft.com/office/powerpoint/2010/main" val="34374648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2C535325-7BDB-FD46-980E-534056473F2E}"/>
              </a:ext>
            </a:extLst>
          </p:cNvPr>
          <p:cNvSpPr>
            <a:spLocks noGrp="1" noChangeArrowheads="1"/>
          </p:cNvSpPr>
          <p:nvPr>
            <p:ph type="ftr" sz="quarter" idx="10"/>
          </p:nvPr>
        </p:nvSpPr>
        <p:spPr>
          <a:ln/>
        </p:spPr>
        <p:txBody>
          <a:bodyPr/>
          <a:lstStyle>
            <a:lvl1pPr>
              <a:defRPr/>
            </a:lvl1pPr>
          </a:lstStyle>
          <a:p>
            <a:pPr>
              <a:defRPr/>
            </a:pPr>
            <a:r>
              <a:rPr lang="en-US" altLang="en-US">
                <a:solidFill>
                  <a:srgbClr val="FFFFFF"/>
                </a:solidFill>
              </a:rPr>
              <a:t>Name of Presentation</a:t>
            </a:r>
          </a:p>
        </p:txBody>
      </p:sp>
      <p:sp>
        <p:nvSpPr>
          <p:cNvPr id="6" name="Rectangle 18">
            <a:extLst>
              <a:ext uri="{FF2B5EF4-FFF2-40B4-BE49-F238E27FC236}">
                <a16:creationId xmlns:a16="http://schemas.microsoft.com/office/drawing/2014/main" id="{DC0D93E0-D31B-4349-B629-4460B0411522}"/>
              </a:ext>
            </a:extLst>
          </p:cNvPr>
          <p:cNvSpPr>
            <a:spLocks noGrp="1" noChangeArrowheads="1"/>
          </p:cNvSpPr>
          <p:nvPr>
            <p:ph type="dt" sz="half" idx="11"/>
          </p:nvPr>
        </p:nvSpPr>
        <p:spPr>
          <a:ln/>
        </p:spPr>
        <p:txBody>
          <a:bodyPr/>
          <a:lstStyle>
            <a:lvl1pPr>
              <a:defRPr/>
            </a:lvl1pPr>
          </a:lstStyle>
          <a:p>
            <a:pPr>
              <a:defRPr/>
            </a:pPr>
            <a:r>
              <a:rPr lang="en-US" altLang="en-US">
                <a:solidFill>
                  <a:srgbClr val="000000"/>
                </a:solidFill>
              </a:rPr>
              <a:t>2/3/08  </a:t>
            </a:r>
            <a:fld id="{7A754D23-07F3-F444-B2D8-0DEB0E825C2B}" type="slidenum">
              <a:rPr lang="en-US" altLang="en-US">
                <a:solidFill>
                  <a:srgbClr val="000000"/>
                </a:solidFill>
              </a:rPr>
              <a:pPr>
                <a:defRPr/>
              </a:pPr>
              <a:t>‹Nº›</a:t>
            </a:fld>
            <a:endParaRPr lang="en-US" altLang="en-US" baseline="0">
              <a:solidFill>
                <a:srgbClr val="000000"/>
              </a:solidFill>
            </a:endParaRPr>
          </a:p>
        </p:txBody>
      </p:sp>
    </p:spTree>
    <p:extLst>
      <p:ext uri="{BB962C8B-B14F-4D97-AF65-F5344CB8AC3E}">
        <p14:creationId xmlns:p14="http://schemas.microsoft.com/office/powerpoint/2010/main" val="35892531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2A765B-4226-C842-A601-A929EBCC3655}"/>
              </a:ext>
            </a:extLst>
          </p:cNvPr>
          <p:cNvSpPr/>
          <p:nvPr userDrawn="1"/>
        </p:nvSpPr>
        <p:spPr>
          <a:xfrm>
            <a:off x="-25400" y="0"/>
            <a:ext cx="9263063" cy="700405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buClrTx/>
              <a:buFontTx/>
              <a:buNone/>
              <a:defRPr/>
            </a:pPr>
            <a:endParaRPr lang="en-US" sz="1350" kern="1200" dirty="0">
              <a:solidFill>
                <a:srgbClr val="808080"/>
              </a:solidFill>
            </a:endParaRPr>
          </a:p>
        </p:txBody>
      </p:sp>
      <p:pic>
        <p:nvPicPr>
          <p:cNvPr id="3" name="Picture 12" descr="gradient_2.eps">
            <a:extLst>
              <a:ext uri="{FF2B5EF4-FFF2-40B4-BE49-F238E27FC236}">
                <a16:creationId xmlns:a16="http://schemas.microsoft.com/office/drawing/2014/main" id="{85482AED-F5DD-F646-9129-98F83287DB3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08425" y="5578475"/>
            <a:ext cx="140017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39195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 preserve="1">
  <p:cSld name="Title and body">
    <p:spTree>
      <p:nvGrpSpPr>
        <p:cNvPr id="1" name="Shape 25"/>
        <p:cNvGrpSpPr/>
        <p:nvPr/>
      </p:nvGrpSpPr>
      <p:grpSpPr>
        <a:xfrm>
          <a:off x="0" y="0"/>
          <a:ext cx="0" cy="0"/>
          <a:chOff x="0" y="0"/>
          <a:chExt cx="0" cy="0"/>
        </a:xfrm>
      </p:grpSpPr>
      <p:sp>
        <p:nvSpPr>
          <p:cNvPr id="27" name="Shape 27"/>
          <p:cNvSpPr txBox="1">
            <a:spLocks noGrp="1"/>
          </p:cNvSpPr>
          <p:nvPr>
            <p:ph type="title"/>
          </p:nvPr>
        </p:nvSpPr>
        <p:spPr>
          <a:xfrm>
            <a:off x="495300" y="593367"/>
            <a:ext cx="8337000" cy="943200"/>
          </a:xfrm>
          <a:prstGeom prst="rect">
            <a:avLst/>
          </a:prstGeom>
        </p:spPr>
        <p:txBody>
          <a:bodyPr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28" name="Shape 28"/>
          <p:cNvSpPr txBox="1">
            <a:spLocks noGrp="1"/>
          </p:cNvSpPr>
          <p:nvPr>
            <p:ph type="body" idx="1"/>
          </p:nvPr>
        </p:nvSpPr>
        <p:spPr>
          <a:xfrm>
            <a:off x="495300" y="1688433"/>
            <a:ext cx="8337000" cy="4280567"/>
          </a:xfrm>
          <a:prstGeom prst="rect">
            <a:avLst/>
          </a:prstGeom>
        </p:spPr>
        <p:txBody>
          <a:bodyPr tIns="0" rIns="91425" bIns="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extLst>
      <p:ext uri="{BB962C8B-B14F-4D97-AF65-F5344CB8AC3E}">
        <p14:creationId xmlns:p14="http://schemas.microsoft.com/office/powerpoint/2010/main" val="4197398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3"/>
        <p:cNvGrpSpPr/>
        <p:nvPr/>
      </p:nvGrpSpPr>
      <p:grpSpPr>
        <a:xfrm>
          <a:off x="0" y="0"/>
          <a:ext cx="0" cy="0"/>
          <a:chOff x="0" y="0"/>
          <a:chExt cx="0" cy="0"/>
        </a:xfrm>
      </p:grpSpPr>
      <p:sp>
        <p:nvSpPr>
          <p:cNvPr id="104" name="Google Shape;104;p15"/>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5"/>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6" descr="openingfooter_sized.jpg">
            <a:extLst>
              <a:ext uri="{FF2B5EF4-FFF2-40B4-BE49-F238E27FC236}">
                <a16:creationId xmlns:a16="http://schemas.microsoft.com/office/drawing/2014/main" id="{A835E99F-AB57-4748-9E98-BC89234592A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boston_univ_cmyk.eps">
            <a:extLst>
              <a:ext uri="{FF2B5EF4-FFF2-40B4-BE49-F238E27FC236}">
                <a16:creationId xmlns:a16="http://schemas.microsoft.com/office/drawing/2014/main" id="{523B6CDA-1A6C-7940-91E2-9B0D11965D7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20700" y="5870575"/>
            <a:ext cx="12827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9">
            <a:extLst>
              <a:ext uri="{FF2B5EF4-FFF2-40B4-BE49-F238E27FC236}">
                <a16:creationId xmlns:a16="http://schemas.microsoft.com/office/drawing/2014/main" id="{39608F18-C50A-0F4E-8931-2FC1BBA12D59}"/>
              </a:ext>
            </a:extLst>
          </p:cNvPr>
          <p:cNvSpPr txBox="1">
            <a:spLocks noChangeArrowheads="1"/>
          </p:cNvSpPr>
          <p:nvPr userDrawn="1"/>
        </p:nvSpPr>
        <p:spPr bwMode="auto">
          <a:xfrm>
            <a:off x="1968500" y="61595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a:buClrTx/>
              <a:buFontTx/>
              <a:buNone/>
              <a:defRPr/>
            </a:pPr>
            <a:endParaRPr lang="en-US" altLang="en-US" kern="1200">
              <a:solidFill>
                <a:srgbClr val="000000"/>
              </a:solidFill>
              <a:cs typeface="+mn-cs"/>
            </a:endParaRPr>
          </a:p>
        </p:txBody>
      </p:sp>
      <p:sp>
        <p:nvSpPr>
          <p:cNvPr id="5" name="Rectangle 4">
            <a:extLst>
              <a:ext uri="{FF2B5EF4-FFF2-40B4-BE49-F238E27FC236}">
                <a16:creationId xmlns:a16="http://schemas.microsoft.com/office/drawing/2014/main" id="{8F296B83-81EB-6445-A159-D17121935950}"/>
              </a:ext>
            </a:extLst>
          </p:cNvPr>
          <p:cNvSpPr/>
          <p:nvPr userDrawn="1"/>
        </p:nvSpPr>
        <p:spPr>
          <a:xfrm>
            <a:off x="0" y="-25400"/>
            <a:ext cx="9144000" cy="5461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buClrTx/>
              <a:buFontTx/>
              <a:buNone/>
              <a:defRPr/>
            </a:pPr>
            <a:endParaRPr lang="en-US" sz="1800" kern="1200">
              <a:solidFill>
                <a:srgbClr val="FFFFFF"/>
              </a:solidFill>
            </a:endParaRPr>
          </a:p>
        </p:txBody>
      </p:sp>
      <p:sp>
        <p:nvSpPr>
          <p:cNvPr id="6" name="TextBox 5">
            <a:extLst>
              <a:ext uri="{FF2B5EF4-FFF2-40B4-BE49-F238E27FC236}">
                <a16:creationId xmlns:a16="http://schemas.microsoft.com/office/drawing/2014/main" id="{557F068C-CE9E-9F49-AC2E-91E4A0E630B9}"/>
              </a:ext>
            </a:extLst>
          </p:cNvPr>
          <p:cNvSpPr txBox="1"/>
          <p:nvPr userDrawn="1"/>
        </p:nvSpPr>
        <p:spPr>
          <a:xfrm>
            <a:off x="0" y="871538"/>
            <a:ext cx="9144000" cy="4140200"/>
          </a:xfrm>
          <a:prstGeom prst="rect">
            <a:avLst/>
          </a:prstGeom>
          <a:noFill/>
        </p:spPr>
        <p:txBody>
          <a:bodyPr>
            <a:spAutoFit/>
          </a:bodyPr>
          <a:lstStyle/>
          <a:p>
            <a:pPr algn="ctr">
              <a:buClrTx/>
              <a:buFontTx/>
              <a:buNone/>
              <a:defRPr/>
            </a:pPr>
            <a:r>
              <a:rPr lang="en-US" sz="4000" b="1" kern="1200" spc="100" dirty="0">
                <a:solidFill>
                  <a:srgbClr val="FFFFFF"/>
                </a:solidFill>
                <a:latin typeface="Josefin Sans"/>
                <a:ea typeface="Osaka" pitchFamily="-64" charset="-128"/>
                <a:cs typeface="Josefin Sans"/>
              </a:rPr>
              <a:t>Improving Outcomes Across the HIV</a:t>
            </a:r>
            <a:br>
              <a:rPr lang="en-US" sz="4000" b="1" kern="1200" spc="100" dirty="0">
                <a:solidFill>
                  <a:srgbClr val="FFFFFF"/>
                </a:solidFill>
                <a:latin typeface="Josefin Sans"/>
                <a:ea typeface="Osaka" pitchFamily="-64" charset="-128"/>
                <a:cs typeface="Josefin Sans"/>
              </a:rPr>
            </a:br>
            <a:r>
              <a:rPr lang="en-US" sz="4000" b="1" kern="1200" spc="100" dirty="0">
                <a:solidFill>
                  <a:srgbClr val="FFFFFF"/>
                </a:solidFill>
                <a:latin typeface="Josefin Sans"/>
                <a:ea typeface="Osaka" pitchFamily="-64" charset="-128"/>
                <a:cs typeface="Josefin Sans"/>
              </a:rPr>
              <a:t>Care Continuum through Successful</a:t>
            </a:r>
            <a:br>
              <a:rPr lang="en-US" sz="4000" b="1" kern="1200" spc="100" dirty="0">
                <a:solidFill>
                  <a:srgbClr val="FFFFFF"/>
                </a:solidFill>
                <a:latin typeface="Josefin Sans"/>
                <a:ea typeface="Osaka" pitchFamily="-64" charset="-128"/>
                <a:cs typeface="Josefin Sans"/>
              </a:rPr>
            </a:br>
            <a:r>
              <a:rPr lang="en-US" sz="4000" b="1" kern="1200" spc="100" dirty="0">
                <a:solidFill>
                  <a:srgbClr val="FFFFFF"/>
                </a:solidFill>
                <a:latin typeface="Josefin Sans"/>
                <a:ea typeface="Osaka" pitchFamily="-64" charset="-128"/>
                <a:cs typeface="Josefin Sans"/>
              </a:rPr>
              <a:t>Integration of Community Health Workers (CHWs)</a:t>
            </a:r>
          </a:p>
          <a:p>
            <a:pPr algn="ctr">
              <a:spcBef>
                <a:spcPts val="6600"/>
              </a:spcBef>
              <a:buClrTx/>
              <a:buFontTx/>
              <a:buNone/>
              <a:defRPr/>
            </a:pPr>
            <a:r>
              <a:rPr lang="en-US" sz="1800" kern="1200" dirty="0">
                <a:solidFill>
                  <a:srgbClr val="000000">
                    <a:lumMod val="85000"/>
                    <a:lumOff val="15000"/>
                  </a:srgbClr>
                </a:solidFill>
                <a:latin typeface="Josefin Sans SemiBold"/>
                <a:ea typeface="Osaka" pitchFamily="-64" charset="-128"/>
                <a:cs typeface="+mn-cs"/>
              </a:rPr>
              <a:t>Monday, September 11, 2017–Friday, September 15, 2017</a:t>
            </a:r>
          </a:p>
          <a:p>
            <a:pPr algn="ctr">
              <a:buClrTx/>
              <a:buFontTx/>
              <a:buNone/>
              <a:defRPr/>
            </a:pPr>
            <a:r>
              <a:rPr lang="en-US" sz="1800" kern="1200" dirty="0">
                <a:solidFill>
                  <a:srgbClr val="000000">
                    <a:lumMod val="85000"/>
                    <a:lumOff val="15000"/>
                  </a:srgbClr>
                </a:solidFill>
                <a:latin typeface="Josefin Sans SemiBold"/>
                <a:ea typeface="Osaka" pitchFamily="-64" charset="-128"/>
                <a:cs typeface="+mn-cs"/>
              </a:rPr>
              <a:t>Boston, Massachusetts</a:t>
            </a:r>
          </a:p>
        </p:txBody>
      </p:sp>
      <p:cxnSp>
        <p:nvCxnSpPr>
          <p:cNvPr id="7" name="Straight Connector 6">
            <a:extLst>
              <a:ext uri="{FF2B5EF4-FFF2-40B4-BE49-F238E27FC236}">
                <a16:creationId xmlns:a16="http://schemas.microsoft.com/office/drawing/2014/main" id="{9071A641-A311-EE43-BC17-BEA0681F50EE}"/>
              </a:ext>
            </a:extLst>
          </p:cNvPr>
          <p:cNvCxnSpPr/>
          <p:nvPr userDrawn="1"/>
        </p:nvCxnSpPr>
        <p:spPr>
          <a:xfrm>
            <a:off x="0" y="5435600"/>
            <a:ext cx="9144000" cy="0"/>
          </a:xfrm>
          <a:prstGeom prst="line">
            <a:avLst/>
          </a:prstGeom>
          <a:ln w="1524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14835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33F7462-ACE2-CD4A-AA13-E399643FE6DE}"/>
              </a:ext>
            </a:extLst>
          </p:cNvPr>
          <p:cNvSpPr/>
          <p:nvPr userDrawn="1"/>
        </p:nvSpPr>
        <p:spPr>
          <a:xfrm>
            <a:off x="0" y="0"/>
            <a:ext cx="9144000" cy="12065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buClrTx/>
              <a:buFontTx/>
              <a:buNone/>
              <a:defRPr/>
            </a:pPr>
            <a:endParaRPr lang="en-US" sz="1800" kern="1200">
              <a:solidFill>
                <a:srgbClr val="FFFFFF"/>
              </a:solidFill>
            </a:endParaRPr>
          </a:p>
        </p:txBody>
      </p:sp>
      <p:pic>
        <p:nvPicPr>
          <p:cNvPr id="6" name="Picture 8" descr="restingslide.png">
            <a:extLst>
              <a:ext uri="{FF2B5EF4-FFF2-40B4-BE49-F238E27FC236}">
                <a16:creationId xmlns:a16="http://schemas.microsoft.com/office/drawing/2014/main" id="{FD044283-4D12-5048-A614-24BA30C11D9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774700"/>
            <a:ext cx="9144000" cy="608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0638"/>
            <a:ext cx="8229600" cy="1143000"/>
          </a:xfrm>
        </p:spPr>
        <p:txBody>
          <a:bodyPr/>
          <a:lstStyle>
            <a:lvl1pPr marL="0" marR="0" indent="0" algn="l" defTabSz="457200" rtl="0" eaLnBrk="1" fontAlgn="auto" latinLnBrk="0" hangingPunct="1">
              <a:lnSpc>
                <a:spcPct val="100000"/>
              </a:lnSpc>
              <a:spcBef>
                <a:spcPct val="0"/>
              </a:spcBef>
              <a:spcAft>
                <a:spcPts val="0"/>
              </a:spcAft>
              <a:buClrTx/>
              <a:buSzTx/>
              <a:buFontTx/>
              <a:buNone/>
              <a:tabLst/>
              <a:defRPr sz="2800" cap="all" spc="100"/>
            </a:lvl1pPr>
          </a:lstStyle>
          <a:p>
            <a:r>
              <a:rPr lang="en-US" dirty="0"/>
              <a:t>Click to edit Master title style</a:t>
            </a:r>
          </a:p>
        </p:txBody>
      </p:sp>
      <p:sp>
        <p:nvSpPr>
          <p:cNvPr id="3" name="Content Placeholder 2"/>
          <p:cNvSpPr>
            <a:spLocks noGrp="1"/>
          </p:cNvSpPr>
          <p:nvPr>
            <p:ph idx="1"/>
          </p:nvPr>
        </p:nvSpPr>
        <p:spPr>
          <a:xfrm>
            <a:off x="457200" y="1943100"/>
            <a:ext cx="4076700" cy="3614420"/>
          </a:xfrm>
        </p:spPr>
        <p:txBody>
          <a:bodyPr>
            <a:normAutofit/>
          </a:bodyPr>
          <a:lstStyle>
            <a:lvl1pPr marL="0" indent="0">
              <a:buFontTx/>
              <a:buNone/>
              <a:defRPr sz="1800">
                <a:solidFill>
                  <a:schemeClr val="tx1">
                    <a:lumMod val="65000"/>
                    <a:lumOff val="35000"/>
                  </a:schemeClr>
                </a:solidFill>
              </a:defRPr>
            </a:lvl1pPr>
          </a:lstStyle>
          <a:p>
            <a:pPr lvl="0"/>
            <a:r>
              <a:rPr lang="en-US" dirty="0"/>
              <a:t>Click to edit Master text styles</a:t>
            </a:r>
          </a:p>
        </p:txBody>
      </p:sp>
      <p:sp>
        <p:nvSpPr>
          <p:cNvPr id="8" name="Subtitle 2"/>
          <p:cNvSpPr>
            <a:spLocks noGrp="1"/>
          </p:cNvSpPr>
          <p:nvPr>
            <p:ph type="subTitle" idx="13"/>
          </p:nvPr>
        </p:nvSpPr>
        <p:spPr>
          <a:xfrm>
            <a:off x="457200" y="794273"/>
            <a:ext cx="8229600" cy="615428"/>
          </a:xfrm>
        </p:spPr>
        <p:txBody>
          <a:bodyPr>
            <a:normAutofit/>
          </a:bodyPr>
          <a:lstStyle>
            <a:lvl1pPr marL="0" indent="0" algn="l">
              <a:buNone/>
              <a:defRPr sz="2600" b="1" i="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3">
            <a:extLst>
              <a:ext uri="{FF2B5EF4-FFF2-40B4-BE49-F238E27FC236}">
                <a16:creationId xmlns:a16="http://schemas.microsoft.com/office/drawing/2014/main" id="{4D99F647-3F93-B24C-9CD1-5B197A1CFEFC}"/>
              </a:ext>
            </a:extLst>
          </p:cNvPr>
          <p:cNvSpPr>
            <a:spLocks noGrp="1"/>
          </p:cNvSpPr>
          <p:nvPr>
            <p:ph type="dt" sz="half" idx="14"/>
          </p:nvPr>
        </p:nvSpPr>
        <p:spPr>
          <a:xfrm>
            <a:off x="6553200" y="6280150"/>
            <a:ext cx="901700" cy="331788"/>
          </a:xfrm>
          <a:prstGeom prst="rect">
            <a:avLst/>
          </a:prstGeom>
        </p:spPr>
        <p:txBody>
          <a:bodyPr/>
          <a:lstStyle>
            <a:lvl1pPr>
              <a:defRPr>
                <a:ea typeface="Osaka" pitchFamily="-64" charset="-128"/>
              </a:defRPr>
            </a:lvl1pPr>
          </a:lstStyle>
          <a:p>
            <a:pPr>
              <a:defRPr/>
            </a:pPr>
            <a:fld id="{00CC63AF-B6D4-A24A-9E92-FE1346A360C7}" type="datetimeFigureOut">
              <a:rPr lang="en-US">
                <a:solidFill>
                  <a:srgbClr val="000000"/>
                </a:solidFill>
              </a:rPr>
              <a:pPr>
                <a:defRPr/>
              </a:pPr>
              <a:t>7/14/2020</a:t>
            </a:fld>
            <a:endParaRPr lang="en-US">
              <a:solidFill>
                <a:srgbClr val="000000"/>
              </a:solidFill>
            </a:endParaRPr>
          </a:p>
        </p:txBody>
      </p:sp>
      <p:sp>
        <p:nvSpPr>
          <p:cNvPr id="9" name="Slide Number Placeholder 5">
            <a:extLst>
              <a:ext uri="{FF2B5EF4-FFF2-40B4-BE49-F238E27FC236}">
                <a16:creationId xmlns:a16="http://schemas.microsoft.com/office/drawing/2014/main" id="{25EA8E91-36A7-1742-84C0-966A293C8A87}"/>
              </a:ext>
            </a:extLst>
          </p:cNvPr>
          <p:cNvSpPr>
            <a:spLocks noGrp="1"/>
          </p:cNvSpPr>
          <p:nvPr>
            <p:ph type="sldNum" sz="quarter" idx="15"/>
          </p:nvPr>
        </p:nvSpPr>
        <p:spPr>
          <a:xfrm>
            <a:off x="6553200" y="6343650"/>
            <a:ext cx="2133600" cy="365125"/>
          </a:xfrm>
          <a:prstGeom prst="rect">
            <a:avLst/>
          </a:prstGeom>
        </p:spPr>
        <p:txBody>
          <a:bodyPr/>
          <a:lstStyle>
            <a:lvl1pPr>
              <a:defRPr>
                <a:ea typeface="Osaka" pitchFamily="-64" charset="-128"/>
              </a:defRPr>
            </a:lvl1pPr>
          </a:lstStyle>
          <a:p>
            <a:pPr>
              <a:buClrTx/>
              <a:buFontTx/>
              <a:buNone/>
              <a:defRPr/>
            </a:pPr>
            <a:fld id="{419F3A6A-2598-BA4A-BA0B-D7910C07DE55}" type="slidenum">
              <a:rPr lang="en-US" sz="1800" kern="1200">
                <a:cs typeface="+mn-cs"/>
              </a:rPr>
              <a:pPr>
                <a:buClrTx/>
                <a:buFontTx/>
                <a:buNone/>
                <a:defRPr/>
              </a:pPr>
              <a:t>‹Nº›</a:t>
            </a:fld>
            <a:endParaRPr lang="en-US" sz="1800" kern="1200">
              <a:cs typeface="+mn-cs"/>
            </a:endParaRPr>
          </a:p>
        </p:txBody>
      </p:sp>
    </p:spTree>
    <p:extLst>
      <p:ext uri="{BB962C8B-B14F-4D97-AF65-F5344CB8AC3E}">
        <p14:creationId xmlns:p14="http://schemas.microsoft.com/office/powerpoint/2010/main" val="9524274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Resting">
    <p:spTree>
      <p:nvGrpSpPr>
        <p:cNvPr id="1" name=""/>
        <p:cNvGrpSpPr/>
        <p:nvPr/>
      </p:nvGrpSpPr>
      <p:grpSpPr>
        <a:xfrm>
          <a:off x="0" y="0"/>
          <a:ext cx="0" cy="0"/>
          <a:chOff x="0" y="0"/>
          <a:chExt cx="0" cy="0"/>
        </a:xfrm>
      </p:grpSpPr>
      <p:pic>
        <p:nvPicPr>
          <p:cNvPr id="3" name="Picture 6" descr="restingslide2.jpg">
            <a:extLst>
              <a:ext uri="{FF2B5EF4-FFF2-40B4-BE49-F238E27FC236}">
                <a16:creationId xmlns:a16="http://schemas.microsoft.com/office/drawing/2014/main" id="{5620A047-8C7F-1E4F-BADE-3A9B25C1DBA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B7C750D-A3E8-4340-9FC3-26201CA80786}"/>
              </a:ext>
            </a:extLst>
          </p:cNvPr>
          <p:cNvSpPr/>
          <p:nvPr userDrawn="1"/>
        </p:nvSpPr>
        <p:spPr>
          <a:xfrm>
            <a:off x="0" y="2235200"/>
            <a:ext cx="9144000" cy="2413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buClrTx/>
              <a:buFontTx/>
              <a:buNone/>
              <a:defRPr/>
            </a:pPr>
            <a:endParaRPr lang="en-US" sz="1800" kern="1200">
              <a:solidFill>
                <a:srgbClr val="FFFFFF"/>
              </a:solidFill>
            </a:endParaRPr>
          </a:p>
        </p:txBody>
      </p:sp>
      <p:sp>
        <p:nvSpPr>
          <p:cNvPr id="6" name="Title 1"/>
          <p:cNvSpPr>
            <a:spLocks noGrp="1"/>
          </p:cNvSpPr>
          <p:nvPr>
            <p:ph type="title"/>
          </p:nvPr>
        </p:nvSpPr>
        <p:spPr>
          <a:xfrm>
            <a:off x="0" y="2946400"/>
            <a:ext cx="9144000" cy="1143000"/>
          </a:xfrm>
        </p:spPr>
        <p:txBody>
          <a:bodyPr/>
          <a:lstStyle>
            <a:lvl1pPr algn="ct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7019788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6" descr="openingfooter_sized.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boston_univ_cmyk.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20702" y="5870575"/>
            <a:ext cx="12827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9"/>
          <p:cNvSpPr txBox="1">
            <a:spLocks noChangeArrowheads="1"/>
          </p:cNvSpPr>
          <p:nvPr userDrawn="1"/>
        </p:nvSpPr>
        <p:spPr bwMode="auto">
          <a:xfrm>
            <a:off x="1968502" y="615950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a:buClrTx/>
              <a:buFontTx/>
              <a:buNone/>
            </a:pPr>
            <a:endParaRPr lang="en-US" altLang="en-US" sz="1800" kern="1200">
              <a:solidFill>
                <a:srgbClr val="000000"/>
              </a:solidFill>
              <a:cs typeface="+mn-cs"/>
            </a:endParaRPr>
          </a:p>
        </p:txBody>
      </p:sp>
      <p:sp>
        <p:nvSpPr>
          <p:cNvPr id="5" name="Rectangle 4"/>
          <p:cNvSpPr/>
          <p:nvPr userDrawn="1"/>
        </p:nvSpPr>
        <p:spPr>
          <a:xfrm>
            <a:off x="0" y="-25400"/>
            <a:ext cx="9144000" cy="5461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buClrTx/>
              <a:buFontTx/>
              <a:buNone/>
              <a:defRPr/>
            </a:pPr>
            <a:endParaRPr lang="en-US" sz="1350" kern="1200">
              <a:solidFill>
                <a:srgbClr val="FFFFFF"/>
              </a:solidFill>
            </a:endParaRPr>
          </a:p>
        </p:txBody>
      </p:sp>
      <p:sp>
        <p:nvSpPr>
          <p:cNvPr id="6" name="TextBox 5"/>
          <p:cNvSpPr txBox="1"/>
          <p:nvPr userDrawn="1"/>
        </p:nvSpPr>
        <p:spPr>
          <a:xfrm>
            <a:off x="0" y="871542"/>
            <a:ext cx="9144000" cy="2534027"/>
          </a:xfrm>
          <a:prstGeom prst="rect">
            <a:avLst/>
          </a:prstGeom>
          <a:noFill/>
        </p:spPr>
        <p:txBody>
          <a:bodyPr>
            <a:spAutoFit/>
          </a:bodyPr>
          <a:lstStyle/>
          <a:p>
            <a:pPr algn="ctr">
              <a:buClrTx/>
              <a:buFontTx/>
              <a:buNone/>
              <a:defRPr/>
            </a:pPr>
            <a:r>
              <a:rPr lang="en-US" sz="3000" b="1" kern="1200" spc="75" dirty="0">
                <a:solidFill>
                  <a:srgbClr val="FFFFFF"/>
                </a:solidFill>
                <a:latin typeface="Josefin Sans"/>
                <a:cs typeface="Josefin Sans"/>
              </a:rPr>
              <a:t>Improving Outcomes Across the HIV</a:t>
            </a:r>
            <a:br>
              <a:rPr lang="en-US" sz="3000" b="1" kern="1200" spc="75" dirty="0">
                <a:solidFill>
                  <a:srgbClr val="FFFFFF"/>
                </a:solidFill>
                <a:latin typeface="Josefin Sans"/>
                <a:cs typeface="Josefin Sans"/>
              </a:rPr>
            </a:br>
            <a:r>
              <a:rPr lang="en-US" sz="3000" b="1" kern="1200" spc="75" dirty="0">
                <a:solidFill>
                  <a:srgbClr val="FFFFFF"/>
                </a:solidFill>
                <a:latin typeface="Josefin Sans"/>
                <a:cs typeface="Josefin Sans"/>
              </a:rPr>
              <a:t>Care Continuum through Successful</a:t>
            </a:r>
            <a:br>
              <a:rPr lang="en-US" sz="3000" b="1" kern="1200" spc="75" dirty="0">
                <a:solidFill>
                  <a:srgbClr val="FFFFFF"/>
                </a:solidFill>
                <a:latin typeface="Josefin Sans"/>
                <a:cs typeface="Josefin Sans"/>
              </a:rPr>
            </a:br>
            <a:r>
              <a:rPr lang="en-US" sz="3000" b="1" kern="1200" spc="75" dirty="0">
                <a:solidFill>
                  <a:srgbClr val="FFFFFF"/>
                </a:solidFill>
                <a:latin typeface="Josefin Sans"/>
                <a:cs typeface="Josefin Sans"/>
              </a:rPr>
              <a:t>Integration of Community Health Workers (CHWs)</a:t>
            </a:r>
          </a:p>
          <a:p>
            <a:pPr algn="ctr">
              <a:spcBef>
                <a:spcPts val="4950"/>
              </a:spcBef>
              <a:buClrTx/>
              <a:buFontTx/>
              <a:buNone/>
              <a:defRPr/>
            </a:pPr>
            <a:r>
              <a:rPr lang="en-US" sz="1350" kern="1200" dirty="0">
                <a:solidFill>
                  <a:srgbClr val="000000">
                    <a:lumMod val="85000"/>
                    <a:lumOff val="15000"/>
                  </a:srgbClr>
                </a:solidFill>
                <a:latin typeface="Josefin Sans SemiBold"/>
                <a:cs typeface="+mn-cs"/>
              </a:rPr>
              <a:t>Monday, September 11, 2017–Friday, September 15, 2017</a:t>
            </a:r>
          </a:p>
          <a:p>
            <a:pPr algn="ctr">
              <a:buClrTx/>
              <a:buFontTx/>
              <a:buNone/>
              <a:defRPr/>
            </a:pPr>
            <a:r>
              <a:rPr lang="en-US" sz="1350" kern="1200" dirty="0">
                <a:solidFill>
                  <a:srgbClr val="000000">
                    <a:lumMod val="85000"/>
                    <a:lumOff val="15000"/>
                  </a:srgbClr>
                </a:solidFill>
                <a:latin typeface="Josefin Sans SemiBold"/>
                <a:cs typeface="+mn-cs"/>
              </a:rPr>
              <a:t>Boston, Massachusetts</a:t>
            </a:r>
          </a:p>
        </p:txBody>
      </p:sp>
      <p:cxnSp>
        <p:nvCxnSpPr>
          <p:cNvPr id="7" name="Straight Connector 6"/>
          <p:cNvCxnSpPr/>
          <p:nvPr userDrawn="1"/>
        </p:nvCxnSpPr>
        <p:spPr>
          <a:xfrm>
            <a:off x="0" y="5435600"/>
            <a:ext cx="9144000" cy="0"/>
          </a:xfrm>
          <a:prstGeom prst="line">
            <a:avLst/>
          </a:prstGeom>
          <a:ln w="1524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10770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Rectangle 4"/>
          <p:cNvSpPr/>
          <p:nvPr userDrawn="1"/>
        </p:nvSpPr>
        <p:spPr>
          <a:xfrm>
            <a:off x="0" y="0"/>
            <a:ext cx="9144000" cy="12065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buClrTx/>
              <a:buFontTx/>
              <a:buNone/>
              <a:defRPr/>
            </a:pPr>
            <a:endParaRPr lang="en-US" sz="1350" kern="1200">
              <a:solidFill>
                <a:srgbClr val="FFFFFF"/>
              </a:solidFill>
            </a:endParaRPr>
          </a:p>
        </p:txBody>
      </p:sp>
      <p:pic>
        <p:nvPicPr>
          <p:cNvPr id="6" name="Picture 8" descr="restingslid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774700"/>
            <a:ext cx="9144000" cy="608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0638"/>
            <a:ext cx="8229600" cy="1143000"/>
          </a:xfrm>
        </p:spPr>
        <p:txBody>
          <a:bodyPr/>
          <a:lstStyle>
            <a:lvl1pPr marL="0" marR="0" indent="0" algn="l" defTabSz="342892" rtl="0" eaLnBrk="1" fontAlgn="auto" latinLnBrk="0" hangingPunct="1">
              <a:lnSpc>
                <a:spcPct val="100000"/>
              </a:lnSpc>
              <a:spcBef>
                <a:spcPct val="0"/>
              </a:spcBef>
              <a:spcAft>
                <a:spcPts val="0"/>
              </a:spcAft>
              <a:buClrTx/>
              <a:buSzTx/>
              <a:buFontTx/>
              <a:buNone/>
              <a:tabLst/>
              <a:defRPr sz="2100" cap="all" spc="75"/>
            </a:lvl1pPr>
          </a:lstStyle>
          <a:p>
            <a:r>
              <a:rPr lang="en-US" dirty="0"/>
              <a:t>Click to edit Master title style</a:t>
            </a:r>
          </a:p>
        </p:txBody>
      </p:sp>
      <p:sp>
        <p:nvSpPr>
          <p:cNvPr id="3" name="Content Placeholder 2"/>
          <p:cNvSpPr>
            <a:spLocks noGrp="1"/>
          </p:cNvSpPr>
          <p:nvPr>
            <p:ph idx="1"/>
          </p:nvPr>
        </p:nvSpPr>
        <p:spPr>
          <a:xfrm>
            <a:off x="457200" y="1943100"/>
            <a:ext cx="4076700" cy="3614420"/>
          </a:xfrm>
        </p:spPr>
        <p:txBody>
          <a:bodyPr>
            <a:normAutofit/>
          </a:bodyPr>
          <a:lstStyle>
            <a:lvl1pPr marL="0" indent="0">
              <a:buFontTx/>
              <a:buNone/>
              <a:defRPr sz="1350">
                <a:solidFill>
                  <a:schemeClr val="tx1">
                    <a:lumMod val="65000"/>
                    <a:lumOff val="35000"/>
                  </a:schemeClr>
                </a:solidFill>
              </a:defRPr>
            </a:lvl1pPr>
          </a:lstStyle>
          <a:p>
            <a:pPr lvl="0"/>
            <a:r>
              <a:rPr lang="en-US" dirty="0"/>
              <a:t>Click to edit Master text styles</a:t>
            </a:r>
          </a:p>
        </p:txBody>
      </p:sp>
      <p:sp>
        <p:nvSpPr>
          <p:cNvPr id="8" name="Subtitle 2"/>
          <p:cNvSpPr>
            <a:spLocks noGrp="1"/>
          </p:cNvSpPr>
          <p:nvPr>
            <p:ph type="subTitle" idx="13"/>
          </p:nvPr>
        </p:nvSpPr>
        <p:spPr>
          <a:xfrm>
            <a:off x="457200" y="794273"/>
            <a:ext cx="8229600" cy="615428"/>
          </a:xfrm>
        </p:spPr>
        <p:txBody>
          <a:bodyPr>
            <a:normAutofit/>
          </a:bodyPr>
          <a:lstStyle>
            <a:lvl1pPr marL="0" indent="0" algn="l">
              <a:buNone/>
              <a:defRPr sz="1950" b="1" i="0">
                <a:solidFill>
                  <a:schemeClr val="tx1">
                    <a:lumMod val="65000"/>
                    <a:lumOff val="3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edit Master subtitle style</a:t>
            </a:r>
          </a:p>
        </p:txBody>
      </p:sp>
      <p:sp>
        <p:nvSpPr>
          <p:cNvPr id="7" name="Date Placeholder 3"/>
          <p:cNvSpPr>
            <a:spLocks noGrp="1"/>
          </p:cNvSpPr>
          <p:nvPr>
            <p:ph type="dt" sz="half" idx="14"/>
          </p:nvPr>
        </p:nvSpPr>
        <p:spPr>
          <a:xfrm>
            <a:off x="6553201" y="6280150"/>
            <a:ext cx="901700" cy="331788"/>
          </a:xfrm>
          <a:prstGeom prst="rect">
            <a:avLst/>
          </a:prstGeom>
        </p:spPr>
        <p:txBody>
          <a:bodyPr/>
          <a:lstStyle>
            <a:lvl1pPr>
              <a:defRPr/>
            </a:lvl1pPr>
          </a:lstStyle>
          <a:p>
            <a:pPr>
              <a:defRPr/>
            </a:pPr>
            <a:fld id="{66848A41-1512-4257-BEA7-936984384B08}" type="datetimeFigureOut">
              <a:rPr lang="en-US">
                <a:solidFill>
                  <a:srgbClr val="000000"/>
                </a:solidFill>
              </a:rPr>
              <a:pPr>
                <a:defRPr/>
              </a:pPr>
              <a:t>7/14/2020</a:t>
            </a:fld>
            <a:endParaRPr lang="en-US">
              <a:solidFill>
                <a:srgbClr val="000000"/>
              </a:solidFill>
            </a:endParaRPr>
          </a:p>
        </p:txBody>
      </p:sp>
      <p:sp>
        <p:nvSpPr>
          <p:cNvPr id="9" name="Slide Number Placeholder 5"/>
          <p:cNvSpPr>
            <a:spLocks noGrp="1"/>
          </p:cNvSpPr>
          <p:nvPr>
            <p:ph type="sldNum" sz="quarter" idx="15"/>
          </p:nvPr>
        </p:nvSpPr>
        <p:spPr>
          <a:xfrm>
            <a:off x="6553200" y="6343654"/>
            <a:ext cx="2133600" cy="365125"/>
          </a:xfrm>
          <a:prstGeom prst="rect">
            <a:avLst/>
          </a:prstGeom>
        </p:spPr>
        <p:txBody>
          <a:bodyPr/>
          <a:lstStyle>
            <a:lvl1pPr>
              <a:defRPr/>
            </a:lvl1pPr>
          </a:lstStyle>
          <a:p>
            <a:pPr>
              <a:buClrTx/>
              <a:buFontTx/>
              <a:buNone/>
              <a:defRPr/>
            </a:pPr>
            <a:fld id="{5D37D0F5-23F6-418D-A775-88363D8DF9BC}" type="slidenum">
              <a:rPr lang="en-US" sz="1800" kern="1200">
                <a:cs typeface="+mn-cs"/>
              </a:rPr>
              <a:pPr>
                <a:buClrTx/>
                <a:buFontTx/>
                <a:buNone/>
                <a:defRPr/>
              </a:pPr>
              <a:t>‹Nº›</a:t>
            </a:fld>
            <a:endParaRPr lang="en-US" sz="1800" kern="1200">
              <a:cs typeface="+mn-cs"/>
            </a:endParaRPr>
          </a:p>
        </p:txBody>
      </p:sp>
    </p:spTree>
    <p:extLst>
      <p:ext uri="{BB962C8B-B14F-4D97-AF65-F5344CB8AC3E}">
        <p14:creationId xmlns:p14="http://schemas.microsoft.com/office/powerpoint/2010/main" val="23465144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Resting">
    <p:spTree>
      <p:nvGrpSpPr>
        <p:cNvPr id="1" name=""/>
        <p:cNvGrpSpPr/>
        <p:nvPr/>
      </p:nvGrpSpPr>
      <p:grpSpPr>
        <a:xfrm>
          <a:off x="0" y="0"/>
          <a:ext cx="0" cy="0"/>
          <a:chOff x="0" y="0"/>
          <a:chExt cx="0" cy="0"/>
        </a:xfrm>
      </p:grpSpPr>
      <p:pic>
        <p:nvPicPr>
          <p:cNvPr id="3" name="Picture 6" descr="restingslide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2235200"/>
            <a:ext cx="9144000" cy="2413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buClrTx/>
              <a:buFontTx/>
              <a:buNone/>
              <a:defRPr/>
            </a:pPr>
            <a:endParaRPr lang="en-US" sz="1350" kern="1200">
              <a:solidFill>
                <a:srgbClr val="FFFFFF"/>
              </a:solidFill>
            </a:endParaRPr>
          </a:p>
        </p:txBody>
      </p:sp>
      <p:sp>
        <p:nvSpPr>
          <p:cNvPr id="6" name="Title 1"/>
          <p:cNvSpPr>
            <a:spLocks noGrp="1"/>
          </p:cNvSpPr>
          <p:nvPr>
            <p:ph type="title"/>
          </p:nvPr>
        </p:nvSpPr>
        <p:spPr>
          <a:xfrm>
            <a:off x="0" y="2946400"/>
            <a:ext cx="9144000" cy="1143000"/>
          </a:xfrm>
        </p:spPr>
        <p:txBody>
          <a:bodyPr/>
          <a:lstStyle>
            <a:lvl1pPr algn="ct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54204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14"/>
        <p:cNvGrpSpPr/>
        <p:nvPr/>
      </p:nvGrpSpPr>
      <p:grpSpPr>
        <a:xfrm>
          <a:off x="0" y="0"/>
          <a:ext cx="0" cy="0"/>
          <a:chOff x="0" y="0"/>
          <a:chExt cx="0" cy="0"/>
        </a:xfrm>
      </p:grpSpPr>
      <p:sp>
        <p:nvSpPr>
          <p:cNvPr id="115" name="Google Shape;115;p17"/>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40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7"/>
          <p:cNvSpPr txBox="1">
            <a:spLocks noGrp="1"/>
          </p:cNvSpPr>
          <p:nvPr>
            <p:ph type="subTitle" idx="1"/>
          </p:nvPr>
        </p:nvSpPr>
        <p:spPr>
          <a:xfrm>
            <a:off x="685800" y="3200400"/>
            <a:ext cx="7772400" cy="1752600"/>
          </a:xfrm>
          <a:prstGeom prst="rect">
            <a:avLst/>
          </a:prstGeom>
          <a:noFill/>
          <a:ln>
            <a:noFill/>
          </a:ln>
        </p:spPr>
        <p:txBody>
          <a:bodyPr spcFirstLastPara="1" wrap="square" lIns="91425" tIns="45700" rIns="91425" bIns="45700" anchor="t" anchorCtr="0"/>
          <a:lstStyle>
            <a:lvl1pPr lvl="0" algn="l">
              <a:spcBef>
                <a:spcPts val="480"/>
              </a:spcBef>
              <a:spcAft>
                <a:spcPts val="0"/>
              </a:spcAft>
              <a:buSzPts val="2400"/>
              <a:buFont typeface="Noto Sans Symbols"/>
              <a:buNone/>
              <a:defRPr sz="2400">
                <a:solidFill>
                  <a:srgbClr val="CCCCCC"/>
                </a:solidFill>
                <a:latin typeface="Arial"/>
                <a:ea typeface="Arial"/>
                <a:cs typeface="Arial"/>
                <a:sym typeface="Arial"/>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9"/>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19"/>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9"/>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2"/>
        <p:cNvGrpSpPr/>
        <p:nvPr/>
      </p:nvGrpSpPr>
      <p:grpSpPr>
        <a:xfrm>
          <a:off x="0" y="0"/>
          <a:ext cx="0" cy="0"/>
          <a:chOff x="0" y="0"/>
          <a:chExt cx="0" cy="0"/>
        </a:xfrm>
      </p:grpSpPr>
      <p:sp>
        <p:nvSpPr>
          <p:cNvPr id="143" name="Google Shape;143;p21"/>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21"/>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lstStyle>
            <a:lvl1pPr marL="457200" lvl="0" indent="-228600" algn="l">
              <a:spcBef>
                <a:spcPts val="480"/>
              </a:spcBef>
              <a:spcAft>
                <a:spcPts val="0"/>
              </a:spcAft>
              <a:buSzPts val="2400"/>
              <a:buNone/>
              <a:defRPr sz="2400">
                <a:latin typeface="Arial"/>
                <a:ea typeface="Arial"/>
                <a:cs typeface="Arial"/>
                <a:sym typeface="Arial"/>
              </a:defRPr>
            </a:lvl1pPr>
            <a:lvl2pPr marL="914400" lvl="1" indent="-228600" algn="l">
              <a:spcBef>
                <a:spcPts val="400"/>
              </a:spcBef>
              <a:spcAft>
                <a:spcPts val="0"/>
              </a:spcAft>
              <a:buSzPts val="2000"/>
              <a:buNone/>
              <a:defRPr sz="2000"/>
            </a:lvl2pPr>
            <a:lvl3pPr marL="1371600" lvl="2" indent="-228600" algn="l">
              <a:spcBef>
                <a:spcPts val="360"/>
              </a:spcBef>
              <a:spcAft>
                <a:spcPts val="0"/>
              </a:spcAft>
              <a:buSzPts val="1800"/>
              <a:buNone/>
              <a:defRPr sz="1800"/>
            </a:lvl3pPr>
            <a:lvl4pPr marL="1828800" lvl="3" indent="-228600" algn="l">
              <a:spcBef>
                <a:spcPts val="320"/>
              </a:spcBef>
              <a:spcAft>
                <a:spcPts val="0"/>
              </a:spcAft>
              <a:buSzPts val="1600"/>
              <a:buNone/>
              <a:defRPr sz="1600"/>
            </a:lvl4pPr>
            <a:lvl5pPr marL="2286000" lvl="4" indent="-228600" algn="l">
              <a:spcBef>
                <a:spcPts val="320"/>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145" name="Google Shape;145;p21"/>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21"/>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60"/>
        <p:cNvGrpSpPr/>
        <p:nvPr/>
      </p:nvGrpSpPr>
      <p:grpSpPr>
        <a:xfrm>
          <a:off x="0" y="0"/>
          <a:ext cx="0" cy="0"/>
          <a:chOff x="0" y="0"/>
          <a:chExt cx="0" cy="0"/>
        </a:xfrm>
      </p:grpSpPr>
      <p:sp>
        <p:nvSpPr>
          <p:cNvPr id="161" name="Google Shape;161;p23"/>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2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23"/>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4"/>
        <p:cNvGrpSpPr/>
        <p:nvPr/>
      </p:nvGrpSpPr>
      <p:grpSpPr>
        <a:xfrm>
          <a:off x="0" y="0"/>
          <a:ext cx="0" cy="0"/>
          <a:chOff x="0" y="0"/>
          <a:chExt cx="0" cy="0"/>
        </a:xfrm>
      </p:grpSpPr>
      <p:sp>
        <p:nvSpPr>
          <p:cNvPr id="175" name="Google Shape;175;p25"/>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25"/>
          <p:cNvSpPr txBox="1">
            <a:spLocks noGrp="1"/>
          </p:cNvSpPr>
          <p:nvPr>
            <p:ph type="body" idx="1"/>
          </p:nvPr>
        </p:nvSpPr>
        <p:spPr>
          <a:xfrm>
            <a:off x="609600" y="1828800"/>
            <a:ext cx="3886200" cy="38862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25"/>
          <p:cNvSpPr txBox="1">
            <a:spLocks noGrp="1"/>
          </p:cNvSpPr>
          <p:nvPr>
            <p:ph type="body" idx="2"/>
          </p:nvPr>
        </p:nvSpPr>
        <p:spPr>
          <a:xfrm>
            <a:off x="4648200" y="1828800"/>
            <a:ext cx="3886200" cy="38862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25"/>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25"/>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0"/>
        <p:cNvGrpSpPr/>
        <p:nvPr/>
      </p:nvGrpSpPr>
      <p:grpSpPr>
        <a:xfrm>
          <a:off x="0" y="0"/>
          <a:ext cx="0" cy="0"/>
          <a:chOff x="0" y="0"/>
          <a:chExt cx="0" cy="0"/>
        </a:xfrm>
      </p:grpSpPr>
      <p:sp>
        <p:nvSpPr>
          <p:cNvPr id="191" name="Google Shape;191;p27"/>
          <p:cNvSpPr txBox="1">
            <a:spLocks noGrp="1"/>
          </p:cNvSpPr>
          <p:nvPr>
            <p:ph type="title"/>
          </p:nvPr>
        </p:nvSpPr>
        <p:spPr>
          <a:xfrm>
            <a:off x="630238" y="731837"/>
            <a:ext cx="7886700" cy="1325563"/>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27"/>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3" name="Google Shape;193;p27"/>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27"/>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5" name="Google Shape;195;p27"/>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27"/>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27"/>
          <p:cNvSpPr txBox="1">
            <a:spLocks noGrp="1"/>
          </p:cNvSpPr>
          <p:nvPr>
            <p:ph type="dt" idx="10"/>
          </p:nvPr>
        </p:nvSpPr>
        <p:spPr>
          <a:xfrm>
            <a:off x="8001000" y="381000"/>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10.xml"/><Relationship Id="rId1" Type="http://schemas.openxmlformats.org/officeDocument/2006/relationships/slideLayout" Target="../slideLayouts/slideLayout12.xml"/><Relationship Id="rId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11.xml"/><Relationship Id="rId1" Type="http://schemas.openxmlformats.org/officeDocument/2006/relationships/slideLayout" Target="../slideLayouts/slideLayout13.xml"/><Relationship Id="rId4" Type="http://schemas.openxmlformats.org/officeDocument/2006/relationships/image" Target="../media/image6.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12.xml"/><Relationship Id="rId1" Type="http://schemas.openxmlformats.org/officeDocument/2006/relationships/slideLayout" Target="../slideLayouts/slideLayout14.xml"/><Relationship Id="rId4" Type="http://schemas.openxmlformats.org/officeDocument/2006/relationships/image" Target="../media/image6.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13.xml"/><Relationship Id="rId1" Type="http://schemas.openxmlformats.org/officeDocument/2006/relationships/slideLayout" Target="../slideLayouts/slideLayout15.xml"/><Relationship Id="rId5" Type="http://schemas.openxmlformats.org/officeDocument/2006/relationships/image" Target="../media/image5.jpg"/><Relationship Id="rId4" Type="http://schemas.openxmlformats.org/officeDocument/2006/relationships/image" Target="../media/image6.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14.xml"/><Relationship Id="rId1" Type="http://schemas.openxmlformats.org/officeDocument/2006/relationships/slideLayout" Target="../slideLayouts/slideLayout16.xml"/><Relationship Id="rId4" Type="http://schemas.openxmlformats.org/officeDocument/2006/relationships/image" Target="../media/image6.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15.xml"/><Relationship Id="rId1" Type="http://schemas.openxmlformats.org/officeDocument/2006/relationships/slideLayout" Target="../slideLayouts/slideLayout17.xml"/><Relationship Id="rId4" Type="http://schemas.openxmlformats.org/officeDocument/2006/relationships/image" Target="../media/image6.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image" Target="../media/image9.jpe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8.jpe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1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5.xml"/><Relationship Id="rId4"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6.xml"/><Relationship Id="rId4"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8.xml"/><Relationship Id="rId4" Type="http://schemas.openxmlformats.org/officeDocument/2006/relationships/image" Target="../media/image2.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7.xml"/><Relationship Id="rId1" Type="http://schemas.openxmlformats.org/officeDocument/2006/relationships/slideLayout" Target="../slideLayouts/slideLayout9.xml"/><Relationship Id="rId4" Type="http://schemas.openxmlformats.org/officeDocument/2006/relationships/image" Target="../media/image2.jp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8.xml"/><Relationship Id="rId1" Type="http://schemas.openxmlformats.org/officeDocument/2006/relationships/slideLayout" Target="../slideLayouts/slideLayout10.xml"/><Relationship Id="rId4"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9.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3.jp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p12"/>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83" name="Google Shape;83;p12"/>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4" name="Google Shape;84;p12"/>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5" name="Google Shape;85;p12"/>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6" name="Google Shape;86;p12"/>
          <p:cNvSpPr txBox="1"/>
          <p:nvPr/>
        </p:nvSpPr>
        <p:spPr>
          <a:xfrm>
            <a:off x="609600" y="1524000"/>
            <a:ext cx="79248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sp>
        <p:nvSpPr>
          <p:cNvPr id="87" name="Google Shape;87;p12"/>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pic>
        <p:nvPicPr>
          <p:cNvPr id="88" name="Google Shape;88;p12"/>
          <p:cNvPicPr preferRelativeResize="0"/>
          <p:nvPr/>
        </p:nvPicPr>
        <p:blipFill rotWithShape="1">
          <a:blip r:embed="rId5">
            <a:alphaModFix/>
          </a:blip>
          <a:srcRect/>
          <a:stretch/>
        </p:blipFill>
        <p:spPr>
          <a:xfrm>
            <a:off x="609600" y="5867400"/>
            <a:ext cx="2438400" cy="804862"/>
          </a:xfrm>
          <a:prstGeom prst="rect">
            <a:avLst/>
          </a:prstGeom>
          <a:noFill/>
          <a:ln>
            <a:noFill/>
          </a:ln>
        </p:spPr>
      </p:pic>
      <p:cxnSp>
        <p:nvCxnSpPr>
          <p:cNvPr id="89" name="Google Shape;89;p12"/>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90" name="Google Shape;90;p12" descr="standardfooter_sized.jpg"/>
          <p:cNvPicPr preferRelativeResize="0"/>
          <p:nvPr/>
        </p:nvPicPr>
        <p:blipFill rotWithShape="1">
          <a:blip r:embed="rId6">
            <a:alphaModFix/>
          </a:blip>
          <a:srcRect t="93661"/>
          <a:stretch/>
        </p:blipFill>
        <p:spPr>
          <a:xfrm>
            <a:off x="0" y="0"/>
            <a:ext cx="9144000" cy="3381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pic>
        <p:nvPicPr>
          <p:cNvPr id="226" name="Google Shape;226;p32" descr="standardfooter_sized.jpg"/>
          <p:cNvPicPr preferRelativeResize="0"/>
          <p:nvPr/>
        </p:nvPicPr>
        <p:blipFill rotWithShape="1">
          <a:blip r:embed="rId3">
            <a:alphaModFix/>
          </a:blip>
          <a:srcRect/>
          <a:stretch/>
        </p:blipFill>
        <p:spPr>
          <a:xfrm>
            <a:off x="0" y="1531937"/>
            <a:ext cx="9144000" cy="5334000"/>
          </a:xfrm>
          <a:prstGeom prst="rect">
            <a:avLst/>
          </a:prstGeom>
          <a:noFill/>
          <a:ln>
            <a:noFill/>
          </a:ln>
        </p:spPr>
      </p:pic>
      <p:pic>
        <p:nvPicPr>
          <p:cNvPr id="227" name="Google Shape;227;p32" descr="boston_univ_cmyk.eps"/>
          <p:cNvPicPr preferRelativeResize="0"/>
          <p:nvPr/>
        </p:nvPicPr>
        <p:blipFill rotWithShape="1">
          <a:blip r:embed="rId4">
            <a:alphaModFix/>
          </a:blip>
          <a:srcRect/>
          <a:stretch/>
        </p:blipFill>
        <p:spPr>
          <a:xfrm>
            <a:off x="457200" y="6280150"/>
            <a:ext cx="952500" cy="428625"/>
          </a:xfrm>
          <a:prstGeom prst="rect">
            <a:avLst/>
          </a:prstGeom>
          <a:noFill/>
          <a:ln>
            <a:noFill/>
          </a:ln>
        </p:spPr>
      </p:pic>
      <p:cxnSp>
        <p:nvCxnSpPr>
          <p:cNvPr id="228" name="Google Shape;228;p32"/>
          <p:cNvCxnSpPr/>
          <p:nvPr/>
        </p:nvCxnSpPr>
        <p:spPr>
          <a:xfrm>
            <a:off x="0" y="6159500"/>
            <a:ext cx="9144000" cy="0"/>
          </a:xfrm>
          <a:prstGeom prst="straightConnector1">
            <a:avLst/>
          </a:prstGeom>
          <a:noFill/>
          <a:ln w="38100" cap="flat" cmpd="sng">
            <a:solidFill>
              <a:srgbClr val="CF0A2C"/>
            </a:solidFill>
            <a:prstDash val="solid"/>
            <a:miter lim="800000"/>
            <a:headEnd type="none" w="med" len="med"/>
            <a:tailEnd type="none" w="med" len="med"/>
          </a:ln>
        </p:spPr>
      </p:cxnSp>
      <p:sp>
        <p:nvSpPr>
          <p:cNvPr id="229" name="Google Shape;229;p32"/>
          <p:cNvSpPr txBox="1">
            <a:spLocks noGrp="1"/>
          </p:cNvSpPr>
          <p:nvPr>
            <p:ph type="title"/>
          </p:nvPr>
        </p:nvSpPr>
        <p:spPr>
          <a:xfrm>
            <a:off x="457200" y="190500"/>
            <a:ext cx="8229600" cy="1143000"/>
          </a:xfrm>
          <a:prstGeom prst="rect">
            <a:avLst/>
          </a:prstGeom>
          <a:noFill/>
          <a:ln>
            <a:noFill/>
          </a:ln>
        </p:spPr>
        <p:txBody>
          <a:bodyPr spcFirstLastPara="1" wrap="square" lIns="0" tIns="45700" rIns="0" bIns="45700" anchor="ctr" anchorCtr="0"/>
          <a:lstStyle>
            <a:lvl1pPr marR="0" lvl="0" algn="l" rtl="0">
              <a:spcBef>
                <a:spcPts val="0"/>
              </a:spcBef>
              <a:spcAft>
                <a:spcPts val="0"/>
              </a:spcAft>
              <a:buClr>
                <a:srgbClr val="CF0A2C"/>
              </a:buClr>
              <a:buSzPts val="2800"/>
              <a:buFont typeface="Josefin Sans"/>
              <a:buNone/>
              <a:defRPr sz="2800" b="1" i="0" u="none" strike="noStrike" cap="none">
                <a:solidFill>
                  <a:srgbClr val="CF0A2C"/>
                </a:solidFill>
                <a:latin typeface="Josefin Sans"/>
                <a:ea typeface="Josefin Sans"/>
                <a:cs typeface="Josefin Sans"/>
                <a:sym typeface="Josefi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0" name="Google Shape;230;p32"/>
          <p:cNvSpPr txBox="1">
            <a:spLocks noGrp="1"/>
          </p:cNvSpPr>
          <p:nvPr>
            <p:ph type="body" idx="1"/>
          </p:nvPr>
        </p:nvSpPr>
        <p:spPr>
          <a:xfrm>
            <a:off x="457200" y="2057400"/>
            <a:ext cx="8229600" cy="3429000"/>
          </a:xfrm>
          <a:prstGeom prst="rect">
            <a:avLst/>
          </a:prstGeom>
          <a:noFill/>
          <a:ln>
            <a:noFill/>
          </a:ln>
        </p:spPr>
        <p:txBody>
          <a:bodyPr spcFirstLastPara="1" wrap="square" lIns="0" tIns="45700" rIns="0" bIns="45700" anchor="t" anchorCtr="0"/>
          <a:lstStyle>
            <a:lvl1pPr marL="457200" marR="0" lvl="0" indent="-228600" algn="l" rtl="0">
              <a:spcBef>
                <a:spcPts val="480"/>
              </a:spcBef>
              <a:spcAft>
                <a:spcPts val="0"/>
              </a:spcAft>
              <a:buClr>
                <a:srgbClr val="595959"/>
              </a:buClr>
              <a:buSzPts val="2400"/>
              <a:buFont typeface="Josefin Sans"/>
              <a:buNone/>
              <a:defRPr sz="2400" b="0" i="0" u="none" strike="noStrike" cap="none">
                <a:solidFill>
                  <a:srgbClr val="595959"/>
                </a:solidFill>
                <a:latin typeface="Josefin Sans"/>
                <a:ea typeface="Josefin Sans"/>
                <a:cs typeface="Josefin Sans"/>
                <a:sym typeface="Josefin Sans"/>
              </a:defRPr>
            </a:lvl1pPr>
            <a:lvl2pPr marL="914400" marR="0" lvl="1" indent="-381000" algn="l" rtl="0">
              <a:spcBef>
                <a:spcPts val="480"/>
              </a:spcBef>
              <a:spcAft>
                <a:spcPts val="0"/>
              </a:spcAft>
              <a:buClr>
                <a:srgbClr val="262626"/>
              </a:buClr>
              <a:buSzPts val="2400"/>
              <a:buFont typeface="Arial"/>
              <a:buChar char="–"/>
              <a:defRPr sz="2400" b="0" i="0" u="none" strike="noStrike" cap="none">
                <a:solidFill>
                  <a:srgbClr val="262626"/>
                </a:solidFill>
                <a:latin typeface="Josefin Sans"/>
                <a:ea typeface="Josefin Sans"/>
                <a:cs typeface="Josefin Sans"/>
                <a:sym typeface="Josefin Sans"/>
              </a:defRPr>
            </a:lvl2pPr>
            <a:lvl3pPr marL="1371600" marR="0" lvl="2" indent="-381000" algn="l" rtl="0">
              <a:spcBef>
                <a:spcPts val="480"/>
              </a:spcBef>
              <a:spcAft>
                <a:spcPts val="0"/>
              </a:spcAft>
              <a:buClr>
                <a:srgbClr val="262626"/>
              </a:buClr>
              <a:buSzPts val="2400"/>
              <a:buFont typeface="Arial"/>
              <a:buChar char="•"/>
              <a:defRPr sz="2400" b="0" i="0" u="none" strike="noStrike" cap="none">
                <a:solidFill>
                  <a:srgbClr val="262626"/>
                </a:solidFill>
                <a:latin typeface="Josefin Sans"/>
                <a:ea typeface="Josefin Sans"/>
                <a:cs typeface="Josefin Sans"/>
                <a:sym typeface="Josefin Sans"/>
              </a:defRPr>
            </a:lvl3pPr>
            <a:lvl4pPr marL="1828800" marR="0" lvl="3" indent="-355600" algn="l" rtl="0">
              <a:spcBef>
                <a:spcPts val="400"/>
              </a:spcBef>
              <a:spcAft>
                <a:spcPts val="0"/>
              </a:spcAft>
              <a:buClr>
                <a:srgbClr val="262626"/>
              </a:buClr>
              <a:buSzPts val="2000"/>
              <a:buFont typeface="Arial"/>
              <a:buChar char="–"/>
              <a:defRPr sz="2000" b="0" i="0" u="none" strike="noStrike" cap="none">
                <a:solidFill>
                  <a:srgbClr val="262626"/>
                </a:solidFill>
                <a:latin typeface="Josefin Sans"/>
                <a:ea typeface="Josefin Sans"/>
                <a:cs typeface="Josefin Sans"/>
                <a:sym typeface="Josefin Sans"/>
              </a:defRPr>
            </a:lvl4pPr>
            <a:lvl5pPr marL="2286000" marR="0" lvl="4" indent="-355600" algn="l" rtl="0">
              <a:spcBef>
                <a:spcPts val="400"/>
              </a:spcBef>
              <a:spcAft>
                <a:spcPts val="0"/>
              </a:spcAft>
              <a:buClr>
                <a:srgbClr val="262626"/>
              </a:buClr>
              <a:buSzPts val="2000"/>
              <a:buFont typeface="Arial"/>
              <a:buChar char="»"/>
              <a:defRPr sz="2000" b="0" i="0" u="none" strike="noStrike" cap="none">
                <a:solidFill>
                  <a:srgbClr val="262626"/>
                </a:solidFill>
                <a:latin typeface="Josefin Sans"/>
                <a:ea typeface="Josefin Sans"/>
                <a:cs typeface="Josefin Sans"/>
                <a:sym typeface="Josefi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1" name="Google Shape;231;p32"/>
          <p:cNvSpPr txBox="1">
            <a:spLocks noGrp="1"/>
          </p:cNvSpPr>
          <p:nvPr>
            <p:ph type="dt" idx="10"/>
          </p:nvPr>
        </p:nvSpPr>
        <p:spPr>
          <a:xfrm>
            <a:off x="6553200" y="6280150"/>
            <a:ext cx="901700" cy="331787"/>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32" name="Google Shape;232;p32"/>
          <p:cNvSpPr txBox="1">
            <a:spLocks noGrp="1"/>
          </p:cNvSpPr>
          <p:nvPr>
            <p:ph type="sldNum" idx="12"/>
          </p:nvPr>
        </p:nvSpPr>
        <p:spPr>
          <a:xfrm>
            <a:off x="6553200" y="63436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8"/>
        <p:cNvGrpSpPr/>
        <p:nvPr/>
      </p:nvGrpSpPr>
      <p:grpSpPr>
        <a:xfrm>
          <a:off x="0" y="0"/>
          <a:ext cx="0" cy="0"/>
          <a:chOff x="0" y="0"/>
          <a:chExt cx="0" cy="0"/>
        </a:xfrm>
      </p:grpSpPr>
      <p:pic>
        <p:nvPicPr>
          <p:cNvPr id="239" name="Google Shape;239;p34" descr="standardfooter_sized.jpg"/>
          <p:cNvPicPr preferRelativeResize="0"/>
          <p:nvPr/>
        </p:nvPicPr>
        <p:blipFill rotWithShape="1">
          <a:blip r:embed="rId3">
            <a:alphaModFix/>
          </a:blip>
          <a:srcRect/>
          <a:stretch/>
        </p:blipFill>
        <p:spPr>
          <a:xfrm>
            <a:off x="0" y="1531937"/>
            <a:ext cx="9144000" cy="5334000"/>
          </a:xfrm>
          <a:prstGeom prst="rect">
            <a:avLst/>
          </a:prstGeom>
          <a:noFill/>
          <a:ln>
            <a:noFill/>
          </a:ln>
        </p:spPr>
      </p:pic>
      <p:pic>
        <p:nvPicPr>
          <p:cNvPr id="240" name="Google Shape;240;p34" descr="boston_univ_cmyk.eps"/>
          <p:cNvPicPr preferRelativeResize="0"/>
          <p:nvPr/>
        </p:nvPicPr>
        <p:blipFill rotWithShape="1">
          <a:blip r:embed="rId4">
            <a:alphaModFix/>
          </a:blip>
          <a:srcRect/>
          <a:stretch/>
        </p:blipFill>
        <p:spPr>
          <a:xfrm>
            <a:off x="457200" y="6280150"/>
            <a:ext cx="952500" cy="428625"/>
          </a:xfrm>
          <a:prstGeom prst="rect">
            <a:avLst/>
          </a:prstGeom>
          <a:noFill/>
          <a:ln>
            <a:noFill/>
          </a:ln>
        </p:spPr>
      </p:pic>
      <p:cxnSp>
        <p:nvCxnSpPr>
          <p:cNvPr id="241" name="Google Shape;241;p34"/>
          <p:cNvCxnSpPr/>
          <p:nvPr/>
        </p:nvCxnSpPr>
        <p:spPr>
          <a:xfrm>
            <a:off x="0" y="6159500"/>
            <a:ext cx="9144000" cy="0"/>
          </a:xfrm>
          <a:prstGeom prst="straightConnector1">
            <a:avLst/>
          </a:prstGeom>
          <a:noFill/>
          <a:ln w="38100" cap="flat" cmpd="sng">
            <a:solidFill>
              <a:srgbClr val="CF0A2C"/>
            </a:solidFill>
            <a:prstDash val="solid"/>
            <a:miter lim="800000"/>
            <a:headEnd type="none" w="med" len="med"/>
            <a:tailEnd type="none" w="med" len="med"/>
          </a:ln>
        </p:spPr>
      </p:cxnSp>
      <p:sp>
        <p:nvSpPr>
          <p:cNvPr id="242" name="Google Shape;242;p34"/>
          <p:cNvSpPr txBox="1">
            <a:spLocks noGrp="1"/>
          </p:cNvSpPr>
          <p:nvPr>
            <p:ph type="title"/>
          </p:nvPr>
        </p:nvSpPr>
        <p:spPr>
          <a:xfrm>
            <a:off x="457200" y="190500"/>
            <a:ext cx="8229600" cy="1143000"/>
          </a:xfrm>
          <a:prstGeom prst="rect">
            <a:avLst/>
          </a:prstGeom>
          <a:noFill/>
          <a:ln>
            <a:noFill/>
          </a:ln>
        </p:spPr>
        <p:txBody>
          <a:bodyPr spcFirstLastPara="1" wrap="square" lIns="0" tIns="45700" rIns="0" bIns="45700" anchor="ctr" anchorCtr="0"/>
          <a:lstStyle>
            <a:lvl1pPr marR="0" lvl="0" algn="l" rtl="0">
              <a:spcBef>
                <a:spcPts val="0"/>
              </a:spcBef>
              <a:spcAft>
                <a:spcPts val="0"/>
              </a:spcAft>
              <a:buClr>
                <a:srgbClr val="CF0A2C"/>
              </a:buClr>
              <a:buSzPts val="2800"/>
              <a:buFont typeface="Josefin Sans"/>
              <a:buNone/>
              <a:defRPr sz="2800" b="1" i="0" u="none" strike="noStrike" cap="none">
                <a:solidFill>
                  <a:srgbClr val="CF0A2C"/>
                </a:solidFill>
                <a:latin typeface="Josefin Sans"/>
                <a:ea typeface="Josefin Sans"/>
                <a:cs typeface="Josefin Sans"/>
                <a:sym typeface="Josefi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3" name="Google Shape;243;p34"/>
          <p:cNvSpPr txBox="1">
            <a:spLocks noGrp="1"/>
          </p:cNvSpPr>
          <p:nvPr>
            <p:ph type="body" idx="1"/>
          </p:nvPr>
        </p:nvSpPr>
        <p:spPr>
          <a:xfrm>
            <a:off x="457200" y="2057400"/>
            <a:ext cx="8229600" cy="3429000"/>
          </a:xfrm>
          <a:prstGeom prst="rect">
            <a:avLst/>
          </a:prstGeom>
          <a:noFill/>
          <a:ln>
            <a:noFill/>
          </a:ln>
        </p:spPr>
        <p:txBody>
          <a:bodyPr spcFirstLastPara="1" wrap="square" lIns="0" tIns="45700" rIns="0" bIns="45700" anchor="t" anchorCtr="0"/>
          <a:lstStyle>
            <a:lvl1pPr marL="457200" marR="0" lvl="0" indent="-228600" algn="l" rtl="0">
              <a:spcBef>
                <a:spcPts val="480"/>
              </a:spcBef>
              <a:spcAft>
                <a:spcPts val="0"/>
              </a:spcAft>
              <a:buClr>
                <a:srgbClr val="595959"/>
              </a:buClr>
              <a:buSzPts val="2400"/>
              <a:buFont typeface="Josefin Sans"/>
              <a:buNone/>
              <a:defRPr sz="2400" b="0" i="0" u="none" strike="noStrike" cap="none">
                <a:solidFill>
                  <a:srgbClr val="595959"/>
                </a:solidFill>
                <a:latin typeface="Josefin Sans"/>
                <a:ea typeface="Josefin Sans"/>
                <a:cs typeface="Josefin Sans"/>
                <a:sym typeface="Josefin Sans"/>
              </a:defRPr>
            </a:lvl1pPr>
            <a:lvl2pPr marL="914400" marR="0" lvl="1" indent="-381000" algn="l" rtl="0">
              <a:spcBef>
                <a:spcPts val="480"/>
              </a:spcBef>
              <a:spcAft>
                <a:spcPts val="0"/>
              </a:spcAft>
              <a:buClr>
                <a:srgbClr val="262626"/>
              </a:buClr>
              <a:buSzPts val="2400"/>
              <a:buFont typeface="Arial"/>
              <a:buChar char="–"/>
              <a:defRPr sz="2400" b="0" i="0" u="none" strike="noStrike" cap="none">
                <a:solidFill>
                  <a:srgbClr val="262626"/>
                </a:solidFill>
                <a:latin typeface="Josefin Sans"/>
                <a:ea typeface="Josefin Sans"/>
                <a:cs typeface="Josefin Sans"/>
                <a:sym typeface="Josefin Sans"/>
              </a:defRPr>
            </a:lvl2pPr>
            <a:lvl3pPr marL="1371600" marR="0" lvl="2" indent="-381000" algn="l" rtl="0">
              <a:spcBef>
                <a:spcPts val="480"/>
              </a:spcBef>
              <a:spcAft>
                <a:spcPts val="0"/>
              </a:spcAft>
              <a:buClr>
                <a:srgbClr val="262626"/>
              </a:buClr>
              <a:buSzPts val="2400"/>
              <a:buFont typeface="Arial"/>
              <a:buChar char="•"/>
              <a:defRPr sz="2400" b="0" i="0" u="none" strike="noStrike" cap="none">
                <a:solidFill>
                  <a:srgbClr val="262626"/>
                </a:solidFill>
                <a:latin typeface="Josefin Sans"/>
                <a:ea typeface="Josefin Sans"/>
                <a:cs typeface="Josefin Sans"/>
                <a:sym typeface="Josefin Sans"/>
              </a:defRPr>
            </a:lvl3pPr>
            <a:lvl4pPr marL="1828800" marR="0" lvl="3" indent="-355600" algn="l" rtl="0">
              <a:spcBef>
                <a:spcPts val="400"/>
              </a:spcBef>
              <a:spcAft>
                <a:spcPts val="0"/>
              </a:spcAft>
              <a:buClr>
                <a:srgbClr val="262626"/>
              </a:buClr>
              <a:buSzPts val="2000"/>
              <a:buFont typeface="Arial"/>
              <a:buChar char="–"/>
              <a:defRPr sz="2000" b="0" i="0" u="none" strike="noStrike" cap="none">
                <a:solidFill>
                  <a:srgbClr val="262626"/>
                </a:solidFill>
                <a:latin typeface="Josefin Sans"/>
                <a:ea typeface="Josefin Sans"/>
                <a:cs typeface="Josefin Sans"/>
                <a:sym typeface="Josefin Sans"/>
              </a:defRPr>
            </a:lvl4pPr>
            <a:lvl5pPr marL="2286000" marR="0" lvl="4" indent="-355600" algn="l" rtl="0">
              <a:spcBef>
                <a:spcPts val="400"/>
              </a:spcBef>
              <a:spcAft>
                <a:spcPts val="0"/>
              </a:spcAft>
              <a:buClr>
                <a:srgbClr val="262626"/>
              </a:buClr>
              <a:buSzPts val="2000"/>
              <a:buFont typeface="Arial"/>
              <a:buChar char="»"/>
              <a:defRPr sz="2000" b="0" i="0" u="none" strike="noStrike" cap="none">
                <a:solidFill>
                  <a:srgbClr val="262626"/>
                </a:solidFill>
                <a:latin typeface="Josefin Sans"/>
                <a:ea typeface="Josefin Sans"/>
                <a:cs typeface="Josefin Sans"/>
                <a:sym typeface="Josefi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4" name="Google Shape;244;p34"/>
          <p:cNvSpPr txBox="1">
            <a:spLocks noGrp="1"/>
          </p:cNvSpPr>
          <p:nvPr>
            <p:ph type="dt" idx="10"/>
          </p:nvPr>
        </p:nvSpPr>
        <p:spPr>
          <a:xfrm>
            <a:off x="6553200" y="6280150"/>
            <a:ext cx="901700" cy="331787"/>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45" name="Google Shape;245;p34"/>
          <p:cNvSpPr txBox="1">
            <a:spLocks noGrp="1"/>
          </p:cNvSpPr>
          <p:nvPr>
            <p:ph type="sldNum" idx="12"/>
          </p:nvPr>
        </p:nvSpPr>
        <p:spPr>
          <a:xfrm>
            <a:off x="6553200" y="63436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6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1"/>
        <p:cNvGrpSpPr/>
        <p:nvPr/>
      </p:nvGrpSpPr>
      <p:grpSpPr>
        <a:xfrm>
          <a:off x="0" y="0"/>
          <a:ext cx="0" cy="0"/>
          <a:chOff x="0" y="0"/>
          <a:chExt cx="0" cy="0"/>
        </a:xfrm>
      </p:grpSpPr>
      <p:pic>
        <p:nvPicPr>
          <p:cNvPr id="252" name="Google Shape;252;p36" descr="standardfooter_sized.jpg"/>
          <p:cNvPicPr preferRelativeResize="0"/>
          <p:nvPr/>
        </p:nvPicPr>
        <p:blipFill rotWithShape="1">
          <a:blip r:embed="rId3">
            <a:alphaModFix/>
          </a:blip>
          <a:srcRect/>
          <a:stretch/>
        </p:blipFill>
        <p:spPr>
          <a:xfrm>
            <a:off x="0" y="1531937"/>
            <a:ext cx="9144000" cy="5334000"/>
          </a:xfrm>
          <a:prstGeom prst="rect">
            <a:avLst/>
          </a:prstGeom>
          <a:noFill/>
          <a:ln>
            <a:noFill/>
          </a:ln>
        </p:spPr>
      </p:pic>
      <p:pic>
        <p:nvPicPr>
          <p:cNvPr id="253" name="Google Shape;253;p36" descr="boston_univ_cmyk.eps"/>
          <p:cNvPicPr preferRelativeResize="0"/>
          <p:nvPr/>
        </p:nvPicPr>
        <p:blipFill rotWithShape="1">
          <a:blip r:embed="rId4">
            <a:alphaModFix/>
          </a:blip>
          <a:srcRect/>
          <a:stretch/>
        </p:blipFill>
        <p:spPr>
          <a:xfrm>
            <a:off x="457200" y="6280150"/>
            <a:ext cx="952500" cy="428625"/>
          </a:xfrm>
          <a:prstGeom prst="rect">
            <a:avLst/>
          </a:prstGeom>
          <a:noFill/>
          <a:ln>
            <a:noFill/>
          </a:ln>
        </p:spPr>
      </p:pic>
      <p:cxnSp>
        <p:nvCxnSpPr>
          <p:cNvPr id="254" name="Google Shape;254;p36"/>
          <p:cNvCxnSpPr/>
          <p:nvPr/>
        </p:nvCxnSpPr>
        <p:spPr>
          <a:xfrm>
            <a:off x="0" y="6159500"/>
            <a:ext cx="9144000" cy="0"/>
          </a:xfrm>
          <a:prstGeom prst="straightConnector1">
            <a:avLst/>
          </a:prstGeom>
          <a:noFill/>
          <a:ln w="38100" cap="flat" cmpd="sng">
            <a:solidFill>
              <a:srgbClr val="CF0A2C"/>
            </a:solidFill>
            <a:prstDash val="solid"/>
            <a:miter lim="800000"/>
            <a:headEnd type="none" w="med" len="med"/>
            <a:tailEnd type="none" w="med" len="med"/>
          </a:ln>
        </p:spPr>
      </p:cxnSp>
      <p:sp>
        <p:nvSpPr>
          <p:cNvPr id="255" name="Google Shape;255;p36"/>
          <p:cNvSpPr txBox="1">
            <a:spLocks noGrp="1"/>
          </p:cNvSpPr>
          <p:nvPr>
            <p:ph type="title"/>
          </p:nvPr>
        </p:nvSpPr>
        <p:spPr>
          <a:xfrm>
            <a:off x="457200" y="190500"/>
            <a:ext cx="8229600" cy="1143000"/>
          </a:xfrm>
          <a:prstGeom prst="rect">
            <a:avLst/>
          </a:prstGeom>
          <a:noFill/>
          <a:ln>
            <a:noFill/>
          </a:ln>
        </p:spPr>
        <p:txBody>
          <a:bodyPr spcFirstLastPara="1" wrap="square" lIns="0" tIns="45700" rIns="0" bIns="45700" anchor="ctr" anchorCtr="0"/>
          <a:lstStyle>
            <a:lvl1pPr marR="0" lvl="0" algn="l" rtl="0">
              <a:spcBef>
                <a:spcPts val="0"/>
              </a:spcBef>
              <a:spcAft>
                <a:spcPts val="0"/>
              </a:spcAft>
              <a:buClr>
                <a:srgbClr val="CF0A2C"/>
              </a:buClr>
              <a:buSzPts val="2800"/>
              <a:buFont typeface="Josefin Sans"/>
              <a:buNone/>
              <a:defRPr sz="2800" b="1" i="0" u="none" strike="noStrike" cap="none">
                <a:solidFill>
                  <a:srgbClr val="CF0A2C"/>
                </a:solidFill>
                <a:latin typeface="Josefin Sans"/>
                <a:ea typeface="Josefin Sans"/>
                <a:cs typeface="Josefin Sans"/>
                <a:sym typeface="Josefi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6" name="Google Shape;256;p36"/>
          <p:cNvSpPr txBox="1">
            <a:spLocks noGrp="1"/>
          </p:cNvSpPr>
          <p:nvPr>
            <p:ph type="body" idx="1"/>
          </p:nvPr>
        </p:nvSpPr>
        <p:spPr>
          <a:xfrm>
            <a:off x="457200" y="2057400"/>
            <a:ext cx="8229600" cy="3429000"/>
          </a:xfrm>
          <a:prstGeom prst="rect">
            <a:avLst/>
          </a:prstGeom>
          <a:noFill/>
          <a:ln>
            <a:noFill/>
          </a:ln>
        </p:spPr>
        <p:txBody>
          <a:bodyPr spcFirstLastPara="1" wrap="square" lIns="0" tIns="45700" rIns="0" bIns="45700" anchor="t" anchorCtr="0"/>
          <a:lstStyle>
            <a:lvl1pPr marL="457200" marR="0" lvl="0" indent="-228600" algn="l" rtl="0">
              <a:spcBef>
                <a:spcPts val="480"/>
              </a:spcBef>
              <a:spcAft>
                <a:spcPts val="0"/>
              </a:spcAft>
              <a:buClr>
                <a:srgbClr val="595959"/>
              </a:buClr>
              <a:buSzPts val="2400"/>
              <a:buFont typeface="Josefin Sans"/>
              <a:buNone/>
              <a:defRPr sz="2400" b="0" i="0" u="none" strike="noStrike" cap="none">
                <a:solidFill>
                  <a:srgbClr val="595959"/>
                </a:solidFill>
                <a:latin typeface="Josefin Sans"/>
                <a:ea typeface="Josefin Sans"/>
                <a:cs typeface="Josefin Sans"/>
                <a:sym typeface="Josefin Sans"/>
              </a:defRPr>
            </a:lvl1pPr>
            <a:lvl2pPr marL="914400" marR="0" lvl="1" indent="-381000" algn="l" rtl="0">
              <a:spcBef>
                <a:spcPts val="480"/>
              </a:spcBef>
              <a:spcAft>
                <a:spcPts val="0"/>
              </a:spcAft>
              <a:buClr>
                <a:srgbClr val="262626"/>
              </a:buClr>
              <a:buSzPts val="2400"/>
              <a:buFont typeface="Arial"/>
              <a:buChar char="–"/>
              <a:defRPr sz="2400" b="0" i="0" u="none" strike="noStrike" cap="none">
                <a:solidFill>
                  <a:srgbClr val="262626"/>
                </a:solidFill>
                <a:latin typeface="Josefin Sans"/>
                <a:ea typeface="Josefin Sans"/>
                <a:cs typeface="Josefin Sans"/>
                <a:sym typeface="Josefin Sans"/>
              </a:defRPr>
            </a:lvl2pPr>
            <a:lvl3pPr marL="1371600" marR="0" lvl="2" indent="-381000" algn="l" rtl="0">
              <a:spcBef>
                <a:spcPts val="480"/>
              </a:spcBef>
              <a:spcAft>
                <a:spcPts val="0"/>
              </a:spcAft>
              <a:buClr>
                <a:srgbClr val="262626"/>
              </a:buClr>
              <a:buSzPts val="2400"/>
              <a:buFont typeface="Arial"/>
              <a:buChar char="•"/>
              <a:defRPr sz="2400" b="0" i="0" u="none" strike="noStrike" cap="none">
                <a:solidFill>
                  <a:srgbClr val="262626"/>
                </a:solidFill>
                <a:latin typeface="Josefin Sans"/>
                <a:ea typeface="Josefin Sans"/>
                <a:cs typeface="Josefin Sans"/>
                <a:sym typeface="Josefin Sans"/>
              </a:defRPr>
            </a:lvl3pPr>
            <a:lvl4pPr marL="1828800" marR="0" lvl="3" indent="-355600" algn="l" rtl="0">
              <a:spcBef>
                <a:spcPts val="400"/>
              </a:spcBef>
              <a:spcAft>
                <a:spcPts val="0"/>
              </a:spcAft>
              <a:buClr>
                <a:srgbClr val="262626"/>
              </a:buClr>
              <a:buSzPts val="2000"/>
              <a:buFont typeface="Arial"/>
              <a:buChar char="–"/>
              <a:defRPr sz="2000" b="0" i="0" u="none" strike="noStrike" cap="none">
                <a:solidFill>
                  <a:srgbClr val="262626"/>
                </a:solidFill>
                <a:latin typeface="Josefin Sans"/>
                <a:ea typeface="Josefin Sans"/>
                <a:cs typeface="Josefin Sans"/>
                <a:sym typeface="Josefin Sans"/>
              </a:defRPr>
            </a:lvl4pPr>
            <a:lvl5pPr marL="2286000" marR="0" lvl="4" indent="-355600" algn="l" rtl="0">
              <a:spcBef>
                <a:spcPts val="400"/>
              </a:spcBef>
              <a:spcAft>
                <a:spcPts val="0"/>
              </a:spcAft>
              <a:buClr>
                <a:srgbClr val="262626"/>
              </a:buClr>
              <a:buSzPts val="2000"/>
              <a:buFont typeface="Arial"/>
              <a:buChar char="»"/>
              <a:defRPr sz="2000" b="0" i="0" u="none" strike="noStrike" cap="none">
                <a:solidFill>
                  <a:srgbClr val="262626"/>
                </a:solidFill>
                <a:latin typeface="Josefin Sans"/>
                <a:ea typeface="Josefin Sans"/>
                <a:cs typeface="Josefin Sans"/>
                <a:sym typeface="Josefi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7" name="Google Shape;257;p36"/>
          <p:cNvSpPr txBox="1">
            <a:spLocks noGrp="1"/>
          </p:cNvSpPr>
          <p:nvPr>
            <p:ph type="dt" idx="10"/>
          </p:nvPr>
        </p:nvSpPr>
        <p:spPr>
          <a:xfrm>
            <a:off x="6553200" y="6280150"/>
            <a:ext cx="901700" cy="331787"/>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58" name="Google Shape;258;p36"/>
          <p:cNvSpPr txBox="1">
            <a:spLocks noGrp="1"/>
          </p:cNvSpPr>
          <p:nvPr>
            <p:ph type="sldNum" idx="12"/>
          </p:nvPr>
        </p:nvSpPr>
        <p:spPr>
          <a:xfrm>
            <a:off x="6553200" y="63436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
        <p:cNvGrpSpPr/>
        <p:nvPr/>
      </p:nvGrpSpPr>
      <p:grpSpPr>
        <a:xfrm>
          <a:off x="0" y="0"/>
          <a:ext cx="0" cy="0"/>
          <a:chOff x="0" y="0"/>
          <a:chExt cx="0" cy="0"/>
        </a:xfrm>
      </p:grpSpPr>
      <p:pic>
        <p:nvPicPr>
          <p:cNvPr id="266" name="Google Shape;266;p38" descr="standardfooter_sized.jpg"/>
          <p:cNvPicPr preferRelativeResize="0"/>
          <p:nvPr/>
        </p:nvPicPr>
        <p:blipFill rotWithShape="1">
          <a:blip r:embed="rId3">
            <a:alphaModFix/>
          </a:blip>
          <a:srcRect/>
          <a:stretch/>
        </p:blipFill>
        <p:spPr>
          <a:xfrm>
            <a:off x="0" y="1531937"/>
            <a:ext cx="9144000" cy="5334000"/>
          </a:xfrm>
          <a:prstGeom prst="rect">
            <a:avLst/>
          </a:prstGeom>
          <a:noFill/>
          <a:ln>
            <a:noFill/>
          </a:ln>
        </p:spPr>
      </p:pic>
      <p:pic>
        <p:nvPicPr>
          <p:cNvPr id="267" name="Google Shape;267;p38" descr="boston_univ_cmyk.eps"/>
          <p:cNvPicPr preferRelativeResize="0"/>
          <p:nvPr/>
        </p:nvPicPr>
        <p:blipFill rotWithShape="1">
          <a:blip r:embed="rId4">
            <a:alphaModFix/>
          </a:blip>
          <a:srcRect/>
          <a:stretch/>
        </p:blipFill>
        <p:spPr>
          <a:xfrm>
            <a:off x="457200" y="6280150"/>
            <a:ext cx="952500" cy="428625"/>
          </a:xfrm>
          <a:prstGeom prst="rect">
            <a:avLst/>
          </a:prstGeom>
          <a:noFill/>
          <a:ln>
            <a:noFill/>
          </a:ln>
        </p:spPr>
      </p:pic>
      <p:cxnSp>
        <p:nvCxnSpPr>
          <p:cNvPr id="268" name="Google Shape;268;p38"/>
          <p:cNvCxnSpPr/>
          <p:nvPr/>
        </p:nvCxnSpPr>
        <p:spPr>
          <a:xfrm>
            <a:off x="0" y="61595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269" name="Google Shape;269;p38" descr="restingslide2.jpg"/>
          <p:cNvPicPr preferRelativeResize="0"/>
          <p:nvPr/>
        </p:nvPicPr>
        <p:blipFill rotWithShape="1">
          <a:blip r:embed="rId5">
            <a:alphaModFix/>
          </a:blip>
          <a:srcRect/>
          <a:stretch/>
        </p:blipFill>
        <p:spPr>
          <a:xfrm>
            <a:off x="0" y="0"/>
            <a:ext cx="9144000" cy="6858000"/>
          </a:xfrm>
          <a:prstGeom prst="rect">
            <a:avLst/>
          </a:prstGeom>
          <a:noFill/>
          <a:ln>
            <a:noFill/>
          </a:ln>
        </p:spPr>
      </p:pic>
      <p:sp>
        <p:nvSpPr>
          <p:cNvPr id="270" name="Google Shape;270;p38"/>
          <p:cNvSpPr txBox="1"/>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71" name="Google Shape;271;p38"/>
          <p:cNvSpPr txBox="1">
            <a:spLocks noGrp="1"/>
          </p:cNvSpPr>
          <p:nvPr>
            <p:ph type="title"/>
          </p:nvPr>
        </p:nvSpPr>
        <p:spPr>
          <a:xfrm>
            <a:off x="457200" y="190500"/>
            <a:ext cx="8229600" cy="1143000"/>
          </a:xfrm>
          <a:prstGeom prst="rect">
            <a:avLst/>
          </a:prstGeom>
          <a:noFill/>
          <a:ln>
            <a:noFill/>
          </a:ln>
        </p:spPr>
        <p:txBody>
          <a:bodyPr spcFirstLastPara="1" wrap="square" lIns="0" tIns="45700" rIns="0" bIns="45700" anchor="ctr" anchorCtr="0"/>
          <a:lstStyle>
            <a:lvl1pPr marR="0" lvl="0" algn="l" rtl="0">
              <a:spcBef>
                <a:spcPts val="0"/>
              </a:spcBef>
              <a:spcAft>
                <a:spcPts val="0"/>
              </a:spcAft>
              <a:buClr>
                <a:srgbClr val="CF0A2C"/>
              </a:buClr>
              <a:buSzPts val="2800"/>
              <a:buFont typeface="Josefin Sans"/>
              <a:buNone/>
              <a:defRPr sz="2800" b="1" i="0" u="none" strike="noStrike" cap="none">
                <a:solidFill>
                  <a:srgbClr val="CF0A2C"/>
                </a:solidFill>
                <a:latin typeface="Josefin Sans"/>
                <a:ea typeface="Josefin Sans"/>
                <a:cs typeface="Josefin Sans"/>
                <a:sym typeface="Josefi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2" name="Google Shape;272;p38"/>
          <p:cNvSpPr txBox="1">
            <a:spLocks noGrp="1"/>
          </p:cNvSpPr>
          <p:nvPr>
            <p:ph type="body" idx="1"/>
          </p:nvPr>
        </p:nvSpPr>
        <p:spPr>
          <a:xfrm>
            <a:off x="457200" y="2057400"/>
            <a:ext cx="8229600" cy="3429000"/>
          </a:xfrm>
          <a:prstGeom prst="rect">
            <a:avLst/>
          </a:prstGeom>
          <a:noFill/>
          <a:ln>
            <a:noFill/>
          </a:ln>
        </p:spPr>
        <p:txBody>
          <a:bodyPr spcFirstLastPara="1" wrap="square" lIns="0" tIns="45700" rIns="0" bIns="45700" anchor="t" anchorCtr="0"/>
          <a:lstStyle>
            <a:lvl1pPr marL="457200" marR="0" lvl="0" indent="-228600" algn="l" rtl="0">
              <a:spcBef>
                <a:spcPts val="480"/>
              </a:spcBef>
              <a:spcAft>
                <a:spcPts val="0"/>
              </a:spcAft>
              <a:buClr>
                <a:srgbClr val="595959"/>
              </a:buClr>
              <a:buSzPts val="2400"/>
              <a:buFont typeface="Josefin Sans"/>
              <a:buNone/>
              <a:defRPr sz="2400" b="0" i="0" u="none" strike="noStrike" cap="none">
                <a:solidFill>
                  <a:srgbClr val="595959"/>
                </a:solidFill>
                <a:latin typeface="Josefin Sans"/>
                <a:ea typeface="Josefin Sans"/>
                <a:cs typeface="Josefin Sans"/>
                <a:sym typeface="Josefin Sans"/>
              </a:defRPr>
            </a:lvl1pPr>
            <a:lvl2pPr marL="914400" marR="0" lvl="1" indent="-381000" algn="l" rtl="0">
              <a:spcBef>
                <a:spcPts val="480"/>
              </a:spcBef>
              <a:spcAft>
                <a:spcPts val="0"/>
              </a:spcAft>
              <a:buClr>
                <a:srgbClr val="262626"/>
              </a:buClr>
              <a:buSzPts val="2400"/>
              <a:buFont typeface="Arial"/>
              <a:buChar char="–"/>
              <a:defRPr sz="2400" b="0" i="0" u="none" strike="noStrike" cap="none">
                <a:solidFill>
                  <a:srgbClr val="262626"/>
                </a:solidFill>
                <a:latin typeface="Josefin Sans"/>
                <a:ea typeface="Josefin Sans"/>
                <a:cs typeface="Josefin Sans"/>
                <a:sym typeface="Josefin Sans"/>
              </a:defRPr>
            </a:lvl2pPr>
            <a:lvl3pPr marL="1371600" marR="0" lvl="2" indent="-381000" algn="l" rtl="0">
              <a:spcBef>
                <a:spcPts val="480"/>
              </a:spcBef>
              <a:spcAft>
                <a:spcPts val="0"/>
              </a:spcAft>
              <a:buClr>
                <a:srgbClr val="262626"/>
              </a:buClr>
              <a:buSzPts val="2400"/>
              <a:buFont typeface="Arial"/>
              <a:buChar char="•"/>
              <a:defRPr sz="2400" b="0" i="0" u="none" strike="noStrike" cap="none">
                <a:solidFill>
                  <a:srgbClr val="262626"/>
                </a:solidFill>
                <a:latin typeface="Josefin Sans"/>
                <a:ea typeface="Josefin Sans"/>
                <a:cs typeface="Josefin Sans"/>
                <a:sym typeface="Josefin Sans"/>
              </a:defRPr>
            </a:lvl3pPr>
            <a:lvl4pPr marL="1828800" marR="0" lvl="3" indent="-355600" algn="l" rtl="0">
              <a:spcBef>
                <a:spcPts val="400"/>
              </a:spcBef>
              <a:spcAft>
                <a:spcPts val="0"/>
              </a:spcAft>
              <a:buClr>
                <a:srgbClr val="262626"/>
              </a:buClr>
              <a:buSzPts val="2000"/>
              <a:buFont typeface="Arial"/>
              <a:buChar char="–"/>
              <a:defRPr sz="2000" b="0" i="0" u="none" strike="noStrike" cap="none">
                <a:solidFill>
                  <a:srgbClr val="262626"/>
                </a:solidFill>
                <a:latin typeface="Josefin Sans"/>
                <a:ea typeface="Josefin Sans"/>
                <a:cs typeface="Josefin Sans"/>
                <a:sym typeface="Josefin Sans"/>
              </a:defRPr>
            </a:lvl4pPr>
            <a:lvl5pPr marL="2286000" marR="0" lvl="4" indent="-355600" algn="l" rtl="0">
              <a:spcBef>
                <a:spcPts val="400"/>
              </a:spcBef>
              <a:spcAft>
                <a:spcPts val="0"/>
              </a:spcAft>
              <a:buClr>
                <a:srgbClr val="262626"/>
              </a:buClr>
              <a:buSzPts val="2000"/>
              <a:buFont typeface="Arial"/>
              <a:buChar char="»"/>
              <a:defRPr sz="2000" b="0" i="0" u="none" strike="noStrike" cap="none">
                <a:solidFill>
                  <a:srgbClr val="262626"/>
                </a:solidFill>
                <a:latin typeface="Josefin Sans"/>
                <a:ea typeface="Josefin Sans"/>
                <a:cs typeface="Josefin Sans"/>
                <a:sym typeface="Josefi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5"/>
        <p:cNvGrpSpPr/>
        <p:nvPr/>
      </p:nvGrpSpPr>
      <p:grpSpPr>
        <a:xfrm>
          <a:off x="0" y="0"/>
          <a:ext cx="0" cy="0"/>
          <a:chOff x="0" y="0"/>
          <a:chExt cx="0" cy="0"/>
        </a:xfrm>
      </p:grpSpPr>
      <p:pic>
        <p:nvPicPr>
          <p:cNvPr id="276" name="Google Shape;276;p40" descr="standardfooter_sized.jpg"/>
          <p:cNvPicPr preferRelativeResize="0"/>
          <p:nvPr/>
        </p:nvPicPr>
        <p:blipFill rotWithShape="1">
          <a:blip r:embed="rId3">
            <a:alphaModFix/>
          </a:blip>
          <a:srcRect/>
          <a:stretch/>
        </p:blipFill>
        <p:spPr>
          <a:xfrm>
            <a:off x="0" y="1531937"/>
            <a:ext cx="9144000" cy="5334000"/>
          </a:xfrm>
          <a:prstGeom prst="rect">
            <a:avLst/>
          </a:prstGeom>
          <a:noFill/>
          <a:ln>
            <a:noFill/>
          </a:ln>
        </p:spPr>
      </p:pic>
      <p:pic>
        <p:nvPicPr>
          <p:cNvPr id="277" name="Google Shape;277;p40" descr="boston_univ_cmyk.eps"/>
          <p:cNvPicPr preferRelativeResize="0"/>
          <p:nvPr/>
        </p:nvPicPr>
        <p:blipFill rotWithShape="1">
          <a:blip r:embed="rId4">
            <a:alphaModFix/>
          </a:blip>
          <a:srcRect/>
          <a:stretch/>
        </p:blipFill>
        <p:spPr>
          <a:xfrm>
            <a:off x="457200" y="6280150"/>
            <a:ext cx="952500" cy="428625"/>
          </a:xfrm>
          <a:prstGeom prst="rect">
            <a:avLst/>
          </a:prstGeom>
          <a:noFill/>
          <a:ln>
            <a:noFill/>
          </a:ln>
        </p:spPr>
      </p:pic>
      <p:cxnSp>
        <p:nvCxnSpPr>
          <p:cNvPr id="278" name="Google Shape;278;p40"/>
          <p:cNvCxnSpPr/>
          <p:nvPr/>
        </p:nvCxnSpPr>
        <p:spPr>
          <a:xfrm>
            <a:off x="0" y="6159500"/>
            <a:ext cx="9144000" cy="0"/>
          </a:xfrm>
          <a:prstGeom prst="straightConnector1">
            <a:avLst/>
          </a:prstGeom>
          <a:noFill/>
          <a:ln w="38100" cap="flat" cmpd="sng">
            <a:solidFill>
              <a:srgbClr val="CF0A2C"/>
            </a:solidFill>
            <a:prstDash val="solid"/>
            <a:miter lim="800000"/>
            <a:headEnd type="none" w="med" len="med"/>
            <a:tailEnd type="none" w="med" len="med"/>
          </a:ln>
        </p:spPr>
      </p:cxnSp>
      <p:sp>
        <p:nvSpPr>
          <p:cNvPr id="279" name="Google Shape;279;p40"/>
          <p:cNvSpPr txBox="1">
            <a:spLocks noGrp="1"/>
          </p:cNvSpPr>
          <p:nvPr>
            <p:ph type="title"/>
          </p:nvPr>
        </p:nvSpPr>
        <p:spPr>
          <a:xfrm>
            <a:off x="457200" y="190500"/>
            <a:ext cx="8229600" cy="1143000"/>
          </a:xfrm>
          <a:prstGeom prst="rect">
            <a:avLst/>
          </a:prstGeom>
          <a:noFill/>
          <a:ln>
            <a:noFill/>
          </a:ln>
        </p:spPr>
        <p:txBody>
          <a:bodyPr spcFirstLastPara="1" wrap="square" lIns="0" tIns="45700" rIns="0" bIns="45700" anchor="ctr" anchorCtr="0"/>
          <a:lstStyle>
            <a:lvl1pPr marR="0" lvl="0" algn="l" rtl="0">
              <a:spcBef>
                <a:spcPts val="0"/>
              </a:spcBef>
              <a:spcAft>
                <a:spcPts val="0"/>
              </a:spcAft>
              <a:buClr>
                <a:srgbClr val="CF0A2C"/>
              </a:buClr>
              <a:buSzPts val="2800"/>
              <a:buFont typeface="Josefin Sans"/>
              <a:buNone/>
              <a:defRPr sz="2800" b="1" i="0" u="none" strike="noStrike" cap="none">
                <a:solidFill>
                  <a:srgbClr val="CF0A2C"/>
                </a:solidFill>
                <a:latin typeface="Josefin Sans"/>
                <a:ea typeface="Josefin Sans"/>
                <a:cs typeface="Josefin Sans"/>
                <a:sym typeface="Josefi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0" name="Google Shape;280;p40"/>
          <p:cNvSpPr txBox="1">
            <a:spLocks noGrp="1"/>
          </p:cNvSpPr>
          <p:nvPr>
            <p:ph type="body" idx="1"/>
          </p:nvPr>
        </p:nvSpPr>
        <p:spPr>
          <a:xfrm>
            <a:off x="457200" y="2057400"/>
            <a:ext cx="8229600" cy="3429000"/>
          </a:xfrm>
          <a:prstGeom prst="rect">
            <a:avLst/>
          </a:prstGeom>
          <a:noFill/>
          <a:ln>
            <a:noFill/>
          </a:ln>
        </p:spPr>
        <p:txBody>
          <a:bodyPr spcFirstLastPara="1" wrap="square" lIns="0" tIns="45700" rIns="0" bIns="45700" anchor="t" anchorCtr="0"/>
          <a:lstStyle>
            <a:lvl1pPr marL="457200" marR="0" lvl="0" indent="-228600" algn="l" rtl="0">
              <a:spcBef>
                <a:spcPts val="480"/>
              </a:spcBef>
              <a:spcAft>
                <a:spcPts val="0"/>
              </a:spcAft>
              <a:buClr>
                <a:srgbClr val="595959"/>
              </a:buClr>
              <a:buSzPts val="2400"/>
              <a:buFont typeface="Josefin Sans"/>
              <a:buNone/>
              <a:defRPr sz="2400" b="0" i="0" u="none" strike="noStrike" cap="none">
                <a:solidFill>
                  <a:srgbClr val="595959"/>
                </a:solidFill>
                <a:latin typeface="Josefin Sans"/>
                <a:ea typeface="Josefin Sans"/>
                <a:cs typeface="Josefin Sans"/>
                <a:sym typeface="Josefin Sans"/>
              </a:defRPr>
            </a:lvl1pPr>
            <a:lvl2pPr marL="914400" marR="0" lvl="1" indent="-381000" algn="l" rtl="0">
              <a:spcBef>
                <a:spcPts val="480"/>
              </a:spcBef>
              <a:spcAft>
                <a:spcPts val="0"/>
              </a:spcAft>
              <a:buClr>
                <a:srgbClr val="262626"/>
              </a:buClr>
              <a:buSzPts val="2400"/>
              <a:buFont typeface="Arial"/>
              <a:buChar char="–"/>
              <a:defRPr sz="2400" b="0" i="0" u="none" strike="noStrike" cap="none">
                <a:solidFill>
                  <a:srgbClr val="262626"/>
                </a:solidFill>
                <a:latin typeface="Josefin Sans"/>
                <a:ea typeface="Josefin Sans"/>
                <a:cs typeface="Josefin Sans"/>
                <a:sym typeface="Josefin Sans"/>
              </a:defRPr>
            </a:lvl2pPr>
            <a:lvl3pPr marL="1371600" marR="0" lvl="2" indent="-381000" algn="l" rtl="0">
              <a:spcBef>
                <a:spcPts val="480"/>
              </a:spcBef>
              <a:spcAft>
                <a:spcPts val="0"/>
              </a:spcAft>
              <a:buClr>
                <a:srgbClr val="262626"/>
              </a:buClr>
              <a:buSzPts val="2400"/>
              <a:buFont typeface="Arial"/>
              <a:buChar char="•"/>
              <a:defRPr sz="2400" b="0" i="0" u="none" strike="noStrike" cap="none">
                <a:solidFill>
                  <a:srgbClr val="262626"/>
                </a:solidFill>
                <a:latin typeface="Josefin Sans"/>
                <a:ea typeface="Josefin Sans"/>
                <a:cs typeface="Josefin Sans"/>
                <a:sym typeface="Josefin Sans"/>
              </a:defRPr>
            </a:lvl3pPr>
            <a:lvl4pPr marL="1828800" marR="0" lvl="3" indent="-355600" algn="l" rtl="0">
              <a:spcBef>
                <a:spcPts val="400"/>
              </a:spcBef>
              <a:spcAft>
                <a:spcPts val="0"/>
              </a:spcAft>
              <a:buClr>
                <a:srgbClr val="262626"/>
              </a:buClr>
              <a:buSzPts val="2000"/>
              <a:buFont typeface="Arial"/>
              <a:buChar char="–"/>
              <a:defRPr sz="2000" b="0" i="0" u="none" strike="noStrike" cap="none">
                <a:solidFill>
                  <a:srgbClr val="262626"/>
                </a:solidFill>
                <a:latin typeface="Josefin Sans"/>
                <a:ea typeface="Josefin Sans"/>
                <a:cs typeface="Josefin Sans"/>
                <a:sym typeface="Josefin Sans"/>
              </a:defRPr>
            </a:lvl4pPr>
            <a:lvl5pPr marL="2286000" marR="0" lvl="4" indent="-355600" algn="l" rtl="0">
              <a:spcBef>
                <a:spcPts val="400"/>
              </a:spcBef>
              <a:spcAft>
                <a:spcPts val="0"/>
              </a:spcAft>
              <a:buClr>
                <a:srgbClr val="262626"/>
              </a:buClr>
              <a:buSzPts val="2000"/>
              <a:buFont typeface="Arial"/>
              <a:buChar char="»"/>
              <a:defRPr sz="2000" b="0" i="0" u="none" strike="noStrike" cap="none">
                <a:solidFill>
                  <a:srgbClr val="262626"/>
                </a:solidFill>
                <a:latin typeface="Josefin Sans"/>
                <a:ea typeface="Josefin Sans"/>
                <a:cs typeface="Josefin Sans"/>
                <a:sym typeface="Josefi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1" name="Google Shape;281;p4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82" name="Google Shape;282;p4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83" name="Google Shape;283;p40"/>
          <p:cNvSpPr txBox="1">
            <a:spLocks noGrp="1"/>
          </p:cNvSpPr>
          <p:nvPr>
            <p:ph type="sldNum" idx="12"/>
          </p:nvPr>
        </p:nvSpPr>
        <p:spPr>
          <a:xfrm>
            <a:off x="6553200" y="6343650"/>
            <a:ext cx="21336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1F497D"/>
              </a:buClr>
              <a:buSzPts val="1000"/>
              <a:buFont typeface="Open Sans"/>
              <a:buNone/>
              <a:defRPr sz="1000" b="0" i="0" u="none">
                <a:solidFill>
                  <a:srgbClr val="1F497D"/>
                </a:solidFill>
                <a:latin typeface="Open Sans"/>
                <a:ea typeface="Open Sans"/>
                <a:cs typeface="Open Sans"/>
                <a:sym typeface="Open Sans"/>
              </a:defRPr>
            </a:lvl1pPr>
            <a:lvl2pPr marL="0" marR="0" lvl="1" indent="0" algn="r" rtl="0">
              <a:lnSpc>
                <a:spcPct val="100000"/>
              </a:lnSpc>
              <a:spcBef>
                <a:spcPts val="0"/>
              </a:spcBef>
              <a:spcAft>
                <a:spcPts val="0"/>
              </a:spcAft>
              <a:buClr>
                <a:srgbClr val="1F497D"/>
              </a:buClr>
              <a:buSzPts val="1000"/>
              <a:buFont typeface="Open Sans"/>
              <a:buNone/>
              <a:defRPr sz="1000" b="0" i="0" u="none">
                <a:solidFill>
                  <a:srgbClr val="1F497D"/>
                </a:solidFill>
                <a:latin typeface="Open Sans"/>
                <a:ea typeface="Open Sans"/>
                <a:cs typeface="Open Sans"/>
                <a:sym typeface="Open Sans"/>
              </a:defRPr>
            </a:lvl2pPr>
            <a:lvl3pPr marL="0" marR="0" lvl="2" indent="0" algn="r" rtl="0">
              <a:lnSpc>
                <a:spcPct val="100000"/>
              </a:lnSpc>
              <a:spcBef>
                <a:spcPts val="0"/>
              </a:spcBef>
              <a:spcAft>
                <a:spcPts val="0"/>
              </a:spcAft>
              <a:buClr>
                <a:srgbClr val="1F497D"/>
              </a:buClr>
              <a:buSzPts val="1000"/>
              <a:buFont typeface="Open Sans"/>
              <a:buNone/>
              <a:defRPr sz="1000" b="0" i="0" u="none">
                <a:solidFill>
                  <a:srgbClr val="1F497D"/>
                </a:solidFill>
                <a:latin typeface="Open Sans"/>
                <a:ea typeface="Open Sans"/>
                <a:cs typeface="Open Sans"/>
                <a:sym typeface="Open Sans"/>
              </a:defRPr>
            </a:lvl3pPr>
            <a:lvl4pPr marL="0" marR="0" lvl="3" indent="0" algn="r" rtl="0">
              <a:lnSpc>
                <a:spcPct val="100000"/>
              </a:lnSpc>
              <a:spcBef>
                <a:spcPts val="0"/>
              </a:spcBef>
              <a:spcAft>
                <a:spcPts val="0"/>
              </a:spcAft>
              <a:buClr>
                <a:srgbClr val="1F497D"/>
              </a:buClr>
              <a:buSzPts val="1000"/>
              <a:buFont typeface="Open Sans"/>
              <a:buNone/>
              <a:defRPr sz="1000" b="0" i="0" u="none">
                <a:solidFill>
                  <a:srgbClr val="1F497D"/>
                </a:solidFill>
                <a:latin typeface="Open Sans"/>
                <a:ea typeface="Open Sans"/>
                <a:cs typeface="Open Sans"/>
                <a:sym typeface="Open Sans"/>
              </a:defRPr>
            </a:lvl4pPr>
            <a:lvl5pPr marL="0" marR="0" lvl="4" indent="0" algn="r" rtl="0">
              <a:lnSpc>
                <a:spcPct val="100000"/>
              </a:lnSpc>
              <a:spcBef>
                <a:spcPts val="0"/>
              </a:spcBef>
              <a:spcAft>
                <a:spcPts val="0"/>
              </a:spcAft>
              <a:buClr>
                <a:srgbClr val="1F497D"/>
              </a:buClr>
              <a:buSzPts val="1000"/>
              <a:buFont typeface="Open Sans"/>
              <a:buNone/>
              <a:defRPr sz="1000" b="0" i="0" u="none">
                <a:solidFill>
                  <a:srgbClr val="1F497D"/>
                </a:solidFill>
                <a:latin typeface="Open Sans"/>
                <a:ea typeface="Open Sans"/>
                <a:cs typeface="Open Sans"/>
                <a:sym typeface="Open Sans"/>
              </a:defRPr>
            </a:lvl5pPr>
            <a:lvl6pPr marL="0" marR="0" lvl="5" indent="0" algn="r" rtl="0">
              <a:lnSpc>
                <a:spcPct val="100000"/>
              </a:lnSpc>
              <a:spcBef>
                <a:spcPts val="0"/>
              </a:spcBef>
              <a:spcAft>
                <a:spcPts val="0"/>
              </a:spcAft>
              <a:buClr>
                <a:srgbClr val="1F497D"/>
              </a:buClr>
              <a:buSzPts val="1000"/>
              <a:buFont typeface="Open Sans"/>
              <a:buNone/>
              <a:defRPr sz="1000" b="0" i="0" u="none">
                <a:solidFill>
                  <a:srgbClr val="1F497D"/>
                </a:solidFill>
                <a:latin typeface="Open Sans"/>
                <a:ea typeface="Open Sans"/>
                <a:cs typeface="Open Sans"/>
                <a:sym typeface="Open Sans"/>
              </a:defRPr>
            </a:lvl6pPr>
            <a:lvl7pPr marL="0" marR="0" lvl="6" indent="0" algn="r" rtl="0">
              <a:lnSpc>
                <a:spcPct val="100000"/>
              </a:lnSpc>
              <a:spcBef>
                <a:spcPts val="0"/>
              </a:spcBef>
              <a:spcAft>
                <a:spcPts val="0"/>
              </a:spcAft>
              <a:buClr>
                <a:srgbClr val="1F497D"/>
              </a:buClr>
              <a:buSzPts val="1000"/>
              <a:buFont typeface="Open Sans"/>
              <a:buNone/>
              <a:defRPr sz="1000" b="0" i="0" u="none">
                <a:solidFill>
                  <a:srgbClr val="1F497D"/>
                </a:solidFill>
                <a:latin typeface="Open Sans"/>
                <a:ea typeface="Open Sans"/>
                <a:cs typeface="Open Sans"/>
                <a:sym typeface="Open Sans"/>
              </a:defRPr>
            </a:lvl7pPr>
            <a:lvl8pPr marL="0" marR="0" lvl="7" indent="0" algn="r" rtl="0">
              <a:lnSpc>
                <a:spcPct val="100000"/>
              </a:lnSpc>
              <a:spcBef>
                <a:spcPts val="0"/>
              </a:spcBef>
              <a:spcAft>
                <a:spcPts val="0"/>
              </a:spcAft>
              <a:buClr>
                <a:srgbClr val="1F497D"/>
              </a:buClr>
              <a:buSzPts val="1000"/>
              <a:buFont typeface="Open Sans"/>
              <a:buNone/>
              <a:defRPr sz="1000" b="0" i="0" u="none">
                <a:solidFill>
                  <a:srgbClr val="1F497D"/>
                </a:solidFill>
                <a:latin typeface="Open Sans"/>
                <a:ea typeface="Open Sans"/>
                <a:cs typeface="Open Sans"/>
                <a:sym typeface="Open Sans"/>
              </a:defRPr>
            </a:lvl8pPr>
            <a:lvl9pPr marL="0" marR="0" lvl="8" indent="0" algn="r" rtl="0">
              <a:lnSpc>
                <a:spcPct val="100000"/>
              </a:lnSpc>
              <a:spcBef>
                <a:spcPts val="0"/>
              </a:spcBef>
              <a:spcAft>
                <a:spcPts val="0"/>
              </a:spcAft>
              <a:buClr>
                <a:srgbClr val="1F497D"/>
              </a:buClr>
              <a:buSzPts val="1000"/>
              <a:buFont typeface="Open Sans"/>
              <a:buNone/>
              <a:defRPr sz="1000" b="0" i="0" u="none">
                <a:solidFill>
                  <a:srgbClr val="1F497D"/>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‹Nº›</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0"/>
        <p:cNvGrpSpPr/>
        <p:nvPr/>
      </p:nvGrpSpPr>
      <p:grpSpPr>
        <a:xfrm>
          <a:off x="0" y="0"/>
          <a:ext cx="0" cy="0"/>
          <a:chOff x="0" y="0"/>
          <a:chExt cx="0" cy="0"/>
        </a:xfrm>
      </p:grpSpPr>
      <p:pic>
        <p:nvPicPr>
          <p:cNvPr id="291" name="Google Shape;291;p42" descr="standardfooter_sized.jpg"/>
          <p:cNvPicPr preferRelativeResize="0"/>
          <p:nvPr/>
        </p:nvPicPr>
        <p:blipFill rotWithShape="1">
          <a:blip r:embed="rId3">
            <a:alphaModFix/>
          </a:blip>
          <a:srcRect/>
          <a:stretch/>
        </p:blipFill>
        <p:spPr>
          <a:xfrm>
            <a:off x="0" y="1531937"/>
            <a:ext cx="9144000" cy="5334000"/>
          </a:xfrm>
          <a:prstGeom prst="rect">
            <a:avLst/>
          </a:prstGeom>
          <a:noFill/>
          <a:ln>
            <a:noFill/>
          </a:ln>
        </p:spPr>
      </p:pic>
      <p:pic>
        <p:nvPicPr>
          <p:cNvPr id="292" name="Google Shape;292;p42" descr="boston_univ_cmyk.eps"/>
          <p:cNvPicPr preferRelativeResize="0"/>
          <p:nvPr/>
        </p:nvPicPr>
        <p:blipFill rotWithShape="1">
          <a:blip r:embed="rId4">
            <a:alphaModFix/>
          </a:blip>
          <a:srcRect/>
          <a:stretch/>
        </p:blipFill>
        <p:spPr>
          <a:xfrm>
            <a:off x="457200" y="6280150"/>
            <a:ext cx="952500" cy="428625"/>
          </a:xfrm>
          <a:prstGeom prst="rect">
            <a:avLst/>
          </a:prstGeom>
          <a:noFill/>
          <a:ln>
            <a:noFill/>
          </a:ln>
        </p:spPr>
      </p:pic>
      <p:cxnSp>
        <p:nvCxnSpPr>
          <p:cNvPr id="293" name="Google Shape;293;p42"/>
          <p:cNvCxnSpPr/>
          <p:nvPr/>
        </p:nvCxnSpPr>
        <p:spPr>
          <a:xfrm>
            <a:off x="0" y="6159500"/>
            <a:ext cx="9144000" cy="0"/>
          </a:xfrm>
          <a:prstGeom prst="straightConnector1">
            <a:avLst/>
          </a:prstGeom>
          <a:noFill/>
          <a:ln w="38100" cap="flat" cmpd="sng">
            <a:solidFill>
              <a:srgbClr val="CF0A2C"/>
            </a:solidFill>
            <a:prstDash val="solid"/>
            <a:miter lim="800000"/>
            <a:headEnd type="none" w="med" len="med"/>
            <a:tailEnd type="none" w="med" len="med"/>
          </a:ln>
        </p:spPr>
      </p:cxnSp>
      <p:sp>
        <p:nvSpPr>
          <p:cNvPr id="294" name="Google Shape;294;p42"/>
          <p:cNvSpPr txBox="1">
            <a:spLocks noGrp="1"/>
          </p:cNvSpPr>
          <p:nvPr>
            <p:ph type="title"/>
          </p:nvPr>
        </p:nvSpPr>
        <p:spPr>
          <a:xfrm>
            <a:off x="457200" y="190500"/>
            <a:ext cx="8229600" cy="1143000"/>
          </a:xfrm>
          <a:prstGeom prst="rect">
            <a:avLst/>
          </a:prstGeom>
          <a:noFill/>
          <a:ln>
            <a:noFill/>
          </a:ln>
        </p:spPr>
        <p:txBody>
          <a:bodyPr spcFirstLastPara="1" wrap="square" lIns="0" tIns="45700" rIns="0" bIns="45700" anchor="ctr" anchorCtr="0"/>
          <a:lstStyle>
            <a:lvl1pPr marR="0" lvl="0" algn="l" rtl="0">
              <a:spcBef>
                <a:spcPts val="0"/>
              </a:spcBef>
              <a:spcAft>
                <a:spcPts val="0"/>
              </a:spcAft>
              <a:buClr>
                <a:srgbClr val="CF0A2C"/>
              </a:buClr>
              <a:buSzPts val="2800"/>
              <a:buFont typeface="Josefin Sans"/>
              <a:buNone/>
              <a:defRPr sz="2800" b="1" i="0" u="none" strike="noStrike" cap="none">
                <a:solidFill>
                  <a:srgbClr val="CF0A2C"/>
                </a:solidFill>
                <a:latin typeface="Josefin Sans"/>
                <a:ea typeface="Josefin Sans"/>
                <a:cs typeface="Josefin Sans"/>
                <a:sym typeface="Josefi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5" name="Google Shape;295;p42"/>
          <p:cNvSpPr txBox="1">
            <a:spLocks noGrp="1"/>
          </p:cNvSpPr>
          <p:nvPr>
            <p:ph type="body" idx="1"/>
          </p:nvPr>
        </p:nvSpPr>
        <p:spPr>
          <a:xfrm>
            <a:off x="457200" y="2057400"/>
            <a:ext cx="8229600" cy="3429000"/>
          </a:xfrm>
          <a:prstGeom prst="rect">
            <a:avLst/>
          </a:prstGeom>
          <a:noFill/>
          <a:ln>
            <a:noFill/>
          </a:ln>
        </p:spPr>
        <p:txBody>
          <a:bodyPr spcFirstLastPara="1" wrap="square" lIns="0" tIns="45700" rIns="0" bIns="45700" anchor="t" anchorCtr="0"/>
          <a:lstStyle>
            <a:lvl1pPr marL="457200" marR="0" lvl="0" indent="-228600" algn="l" rtl="0">
              <a:spcBef>
                <a:spcPts val="480"/>
              </a:spcBef>
              <a:spcAft>
                <a:spcPts val="0"/>
              </a:spcAft>
              <a:buClr>
                <a:srgbClr val="595959"/>
              </a:buClr>
              <a:buSzPts val="2400"/>
              <a:buFont typeface="Josefin Sans"/>
              <a:buNone/>
              <a:defRPr sz="2400" b="0" i="0" u="none" strike="noStrike" cap="none">
                <a:solidFill>
                  <a:srgbClr val="595959"/>
                </a:solidFill>
                <a:latin typeface="Josefin Sans"/>
                <a:ea typeface="Josefin Sans"/>
                <a:cs typeface="Josefin Sans"/>
                <a:sym typeface="Josefin Sans"/>
              </a:defRPr>
            </a:lvl1pPr>
            <a:lvl2pPr marL="914400" marR="0" lvl="1" indent="-381000" algn="l" rtl="0">
              <a:spcBef>
                <a:spcPts val="480"/>
              </a:spcBef>
              <a:spcAft>
                <a:spcPts val="0"/>
              </a:spcAft>
              <a:buClr>
                <a:srgbClr val="262626"/>
              </a:buClr>
              <a:buSzPts val="2400"/>
              <a:buFont typeface="Arial"/>
              <a:buChar char="–"/>
              <a:defRPr sz="2400" b="0" i="0" u="none" strike="noStrike" cap="none">
                <a:solidFill>
                  <a:srgbClr val="262626"/>
                </a:solidFill>
                <a:latin typeface="Josefin Sans"/>
                <a:ea typeface="Josefin Sans"/>
                <a:cs typeface="Josefin Sans"/>
                <a:sym typeface="Josefin Sans"/>
              </a:defRPr>
            </a:lvl2pPr>
            <a:lvl3pPr marL="1371600" marR="0" lvl="2" indent="-381000" algn="l" rtl="0">
              <a:spcBef>
                <a:spcPts val="480"/>
              </a:spcBef>
              <a:spcAft>
                <a:spcPts val="0"/>
              </a:spcAft>
              <a:buClr>
                <a:srgbClr val="262626"/>
              </a:buClr>
              <a:buSzPts val="2400"/>
              <a:buFont typeface="Arial"/>
              <a:buChar char="•"/>
              <a:defRPr sz="2400" b="0" i="0" u="none" strike="noStrike" cap="none">
                <a:solidFill>
                  <a:srgbClr val="262626"/>
                </a:solidFill>
                <a:latin typeface="Josefin Sans"/>
                <a:ea typeface="Josefin Sans"/>
                <a:cs typeface="Josefin Sans"/>
                <a:sym typeface="Josefin Sans"/>
              </a:defRPr>
            </a:lvl3pPr>
            <a:lvl4pPr marL="1828800" marR="0" lvl="3" indent="-355600" algn="l" rtl="0">
              <a:spcBef>
                <a:spcPts val="400"/>
              </a:spcBef>
              <a:spcAft>
                <a:spcPts val="0"/>
              </a:spcAft>
              <a:buClr>
                <a:srgbClr val="262626"/>
              </a:buClr>
              <a:buSzPts val="2000"/>
              <a:buFont typeface="Arial"/>
              <a:buChar char="–"/>
              <a:defRPr sz="2000" b="0" i="0" u="none" strike="noStrike" cap="none">
                <a:solidFill>
                  <a:srgbClr val="262626"/>
                </a:solidFill>
                <a:latin typeface="Josefin Sans"/>
                <a:ea typeface="Josefin Sans"/>
                <a:cs typeface="Josefin Sans"/>
                <a:sym typeface="Josefin Sans"/>
              </a:defRPr>
            </a:lvl4pPr>
            <a:lvl5pPr marL="2286000" marR="0" lvl="4" indent="-355600" algn="l" rtl="0">
              <a:spcBef>
                <a:spcPts val="400"/>
              </a:spcBef>
              <a:spcAft>
                <a:spcPts val="0"/>
              </a:spcAft>
              <a:buClr>
                <a:srgbClr val="262626"/>
              </a:buClr>
              <a:buSzPts val="2000"/>
              <a:buFont typeface="Arial"/>
              <a:buChar char="»"/>
              <a:defRPr sz="2000" b="0" i="0" u="none" strike="noStrike" cap="none">
                <a:solidFill>
                  <a:srgbClr val="262626"/>
                </a:solidFill>
                <a:latin typeface="Josefin Sans"/>
                <a:ea typeface="Josefin Sans"/>
                <a:cs typeface="Josefin Sans"/>
                <a:sym typeface="Josefi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6" name="Google Shape;296;p4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97" name="Google Shape;297;p4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98" name="Google Shape;298;p42"/>
          <p:cNvSpPr txBox="1">
            <a:spLocks noGrp="1"/>
          </p:cNvSpPr>
          <p:nvPr>
            <p:ph type="sldNum" idx="12"/>
          </p:nvPr>
        </p:nvSpPr>
        <p:spPr>
          <a:xfrm>
            <a:off x="6553200" y="63436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7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 name="Rectangle 10">
            <a:extLst>
              <a:ext uri="{FF2B5EF4-FFF2-40B4-BE49-F238E27FC236}">
                <a16:creationId xmlns:a16="http://schemas.microsoft.com/office/drawing/2014/main" id="{403ACB32-59D4-40D2-B5EA-6AA0C9EEF5F2}"/>
              </a:ext>
            </a:extLst>
          </p:cNvPr>
          <p:cNvSpPr>
            <a:spLocks noChangeArrowheads="1"/>
          </p:cNvSpPr>
          <p:nvPr userDrawn="1"/>
        </p:nvSpPr>
        <p:spPr bwMode="auto">
          <a:xfrm>
            <a:off x="0" y="338138"/>
            <a:ext cx="9144000" cy="347662"/>
          </a:xfrm>
          <a:prstGeom prst="rect">
            <a:avLst/>
          </a:prstGeom>
          <a:gradFill rotWithShape="0">
            <a:gsLst>
              <a:gs pos="0">
                <a:srgbClr val="333333"/>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a:buClrTx/>
              <a:buFontTx/>
              <a:buNone/>
              <a:defRPr/>
            </a:pPr>
            <a:endParaRPr lang="en-US" altLang="en-US" kern="1200" dirty="0">
              <a:solidFill>
                <a:srgbClr val="000000"/>
              </a:solidFill>
              <a:cs typeface="+mn-cs"/>
            </a:endParaRPr>
          </a:p>
        </p:txBody>
      </p:sp>
      <p:sp>
        <p:nvSpPr>
          <p:cNvPr id="1026" name="Rectangle 2">
            <a:extLst>
              <a:ext uri="{FF2B5EF4-FFF2-40B4-BE49-F238E27FC236}">
                <a16:creationId xmlns:a16="http://schemas.microsoft.com/office/drawing/2014/main" id="{B45D3D53-0D86-43C6-88B1-5D5794ED711A}"/>
              </a:ext>
            </a:extLst>
          </p:cNvPr>
          <p:cNvSpPr>
            <a:spLocks noGrp="1" noChangeArrowheads="1"/>
          </p:cNvSpPr>
          <p:nvPr>
            <p:ph type="title"/>
          </p:nvPr>
        </p:nvSpPr>
        <p:spPr bwMode="auto">
          <a:xfrm>
            <a:off x="609600" y="762000"/>
            <a:ext cx="7924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id="{56C363E5-FCEE-4EED-80AC-36D0CACA817D}"/>
              </a:ext>
            </a:extLst>
          </p:cNvPr>
          <p:cNvSpPr>
            <a:spLocks noGrp="1" noChangeArrowheads="1"/>
          </p:cNvSpPr>
          <p:nvPr>
            <p:ph type="body" idx="1"/>
          </p:nvPr>
        </p:nvSpPr>
        <p:spPr bwMode="auto">
          <a:xfrm>
            <a:off x="609600" y="1752600"/>
            <a:ext cx="7924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55051588-2C3F-4908-8F90-CD99B6AA64C1}"/>
              </a:ext>
            </a:extLst>
          </p:cNvPr>
          <p:cNvSpPr>
            <a:spLocks noGrp="1" noChangeArrowheads="1"/>
          </p:cNvSpPr>
          <p:nvPr>
            <p:ph type="ftr" sz="quarter" idx="3"/>
          </p:nvPr>
        </p:nvSpPr>
        <p:spPr bwMode="auto">
          <a:xfrm>
            <a:off x="609600" y="381000"/>
            <a:ext cx="510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solidFill>
                  <a:schemeClr val="bg1"/>
                </a:solidFill>
                <a:latin typeface="Arial" charset="0"/>
                <a:ea typeface="Osaka" charset="0"/>
              </a:defRPr>
            </a:lvl1pPr>
          </a:lstStyle>
          <a:p>
            <a:pPr>
              <a:buClrTx/>
              <a:buFontTx/>
              <a:buNone/>
              <a:defRPr/>
            </a:pPr>
            <a:r>
              <a:rPr lang="en-US" altLang="en-US" kern="1200">
                <a:solidFill>
                  <a:srgbClr val="FFFFFF"/>
                </a:solidFill>
                <a:cs typeface="+mn-cs"/>
              </a:rPr>
              <a:t>Name of Presentation</a:t>
            </a:r>
          </a:p>
        </p:txBody>
      </p:sp>
      <p:sp>
        <p:nvSpPr>
          <p:cNvPr id="1036" name="Text Box 12">
            <a:extLst>
              <a:ext uri="{FF2B5EF4-FFF2-40B4-BE49-F238E27FC236}">
                <a16:creationId xmlns:a16="http://schemas.microsoft.com/office/drawing/2014/main" id="{2D031A1D-828C-4AC8-A226-242ED3A09DF1}"/>
              </a:ext>
            </a:extLst>
          </p:cNvPr>
          <p:cNvSpPr txBox="1">
            <a:spLocks noChangeArrowheads="1"/>
          </p:cNvSpPr>
          <p:nvPr userDrawn="1"/>
        </p:nvSpPr>
        <p:spPr bwMode="auto">
          <a:xfrm>
            <a:off x="609600" y="1524000"/>
            <a:ext cx="7924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ClrTx/>
              <a:buFontTx/>
              <a:buNone/>
              <a:defRPr/>
            </a:pPr>
            <a:r>
              <a:rPr lang="en-US" altLang="en-US" sz="1200" b="1" kern="1200" dirty="0">
                <a:solidFill>
                  <a:srgbClr val="FFFFFF"/>
                </a:solidFill>
                <a:latin typeface="Arial" charset="0"/>
                <a:ea typeface="Osaka" charset="0"/>
                <a:cs typeface="+mn-cs"/>
              </a:rPr>
              <a:t>Boston University</a:t>
            </a:r>
            <a:r>
              <a:rPr lang="en-US" altLang="en-US" sz="1200" kern="1200" dirty="0">
                <a:solidFill>
                  <a:srgbClr val="FFFFFF"/>
                </a:solidFill>
                <a:latin typeface="Arial" charset="0"/>
                <a:ea typeface="Osaka" charset="0"/>
                <a:cs typeface="+mn-cs"/>
              </a:rPr>
              <a:t> Slideshow Title Goes Here</a:t>
            </a:r>
          </a:p>
        </p:txBody>
      </p:sp>
      <p:sp>
        <p:nvSpPr>
          <p:cNvPr id="1042" name="Rectangle 18">
            <a:extLst>
              <a:ext uri="{FF2B5EF4-FFF2-40B4-BE49-F238E27FC236}">
                <a16:creationId xmlns:a16="http://schemas.microsoft.com/office/drawing/2014/main" id="{6BBE9259-F1DD-44D3-A344-46843269B2C2}"/>
              </a:ext>
            </a:extLst>
          </p:cNvPr>
          <p:cNvSpPr>
            <a:spLocks noGrp="1" noChangeArrowheads="1"/>
          </p:cNvSpPr>
          <p:nvPr>
            <p:ph type="dt" sz="half" idx="2"/>
          </p:nvPr>
        </p:nvSpPr>
        <p:spPr bwMode="auto">
          <a:xfrm>
            <a:off x="7467600" y="6443663"/>
            <a:ext cx="106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200" baseline="30000">
                <a:latin typeface="Josephine Sans"/>
                <a:ea typeface="Osaka" pitchFamily="-64" charset="-128"/>
              </a:defRPr>
            </a:lvl1pPr>
          </a:lstStyle>
          <a:p>
            <a:pPr>
              <a:buClrTx/>
              <a:buFontTx/>
              <a:buNone/>
              <a:defRPr/>
            </a:pPr>
            <a:r>
              <a:rPr lang="en-US" altLang="en-US" kern="1200">
                <a:cs typeface="+mn-cs"/>
              </a:rPr>
              <a:t>2/3/08  </a:t>
            </a:r>
            <a:fld id="{30906DD8-CEC1-0045-A135-243B0D1447DE}" type="slidenum">
              <a:rPr lang="en-US" altLang="en-US" kern="1200">
                <a:cs typeface="+mn-cs"/>
              </a:rPr>
              <a:pPr>
                <a:buClrTx/>
                <a:buFontTx/>
                <a:buNone/>
                <a:defRPr/>
              </a:pPr>
              <a:t>‹Nº›</a:t>
            </a:fld>
            <a:endParaRPr lang="en-US" altLang="en-US" kern="1200" baseline="0">
              <a:cs typeface="+mn-cs"/>
            </a:endParaRPr>
          </a:p>
        </p:txBody>
      </p:sp>
      <p:pic>
        <p:nvPicPr>
          <p:cNvPr id="1032" name="Picture 9">
            <a:extLst>
              <a:ext uri="{FF2B5EF4-FFF2-40B4-BE49-F238E27FC236}">
                <a16:creationId xmlns:a16="http://schemas.microsoft.com/office/drawing/2014/main" id="{7851E67C-E914-F047-99C0-12310DED7C12}"/>
              </a:ext>
            </a:extLst>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609600" y="5867400"/>
            <a:ext cx="24384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2F5FF4FE-427B-48F3-A2EB-00096A82E237}"/>
              </a:ext>
            </a:extLst>
          </p:cNvPr>
          <p:cNvCxnSpPr/>
          <p:nvPr userDrawn="1"/>
        </p:nvCxnSpPr>
        <p:spPr>
          <a:xfrm>
            <a:off x="0" y="5715000"/>
            <a:ext cx="9144000" cy="0"/>
          </a:xfrm>
          <a:prstGeom prst="line">
            <a:avLst/>
          </a:prstGeom>
          <a:ln w="38100">
            <a:solidFill>
              <a:srgbClr val="CF0A2C"/>
            </a:solidFill>
          </a:ln>
          <a:effectLst/>
        </p:spPr>
        <p:style>
          <a:lnRef idx="2">
            <a:schemeClr val="accent1"/>
          </a:lnRef>
          <a:fillRef idx="0">
            <a:schemeClr val="accent1"/>
          </a:fillRef>
          <a:effectRef idx="1">
            <a:schemeClr val="accent1"/>
          </a:effectRef>
          <a:fontRef idx="minor">
            <a:schemeClr val="tx1"/>
          </a:fontRef>
        </p:style>
      </p:cxnSp>
      <p:pic>
        <p:nvPicPr>
          <p:cNvPr id="2" name="Picture 12" descr="standardfooter_sized.jpg">
            <a:extLst>
              <a:ext uri="{FF2B5EF4-FFF2-40B4-BE49-F238E27FC236}">
                <a16:creationId xmlns:a16="http://schemas.microsoft.com/office/drawing/2014/main" id="{303163EB-765C-EF42-8DDE-841751D905F4}"/>
              </a:ext>
            </a:extLst>
          </p:cNvPr>
          <p:cNvPicPr>
            <a:picLocks noChangeAspect="1"/>
          </p:cNvPicPr>
          <p:nvPr userDrawn="1"/>
        </p:nvPicPr>
        <p:blipFill>
          <a:blip r:embed="rId21" cstate="print">
            <a:extLst>
              <a:ext uri="{28A0092B-C50C-407E-A947-70E740481C1C}">
                <a14:useLocalDpi xmlns:a14="http://schemas.microsoft.com/office/drawing/2010/main" val="0"/>
              </a:ext>
            </a:extLst>
          </a:blip>
          <a:srcRect t="93661"/>
          <a:stretch>
            <a:fillRect/>
          </a:stretch>
        </p:blipFill>
        <p:spPr bwMode="auto">
          <a:xfrm>
            <a:off x="0" y="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407828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Lst>
  <p:hf sldNum="0" hdr="0"/>
  <p:txStyles>
    <p:titleStyle>
      <a:lvl1pPr algn="l" rtl="0" eaLnBrk="0" fontAlgn="base" hangingPunct="0">
        <a:spcBef>
          <a:spcPct val="0"/>
        </a:spcBef>
        <a:spcAft>
          <a:spcPct val="0"/>
        </a:spcAft>
        <a:defRPr sz="2800" kern="1200">
          <a:solidFill>
            <a:schemeClr val="tx1"/>
          </a:solidFill>
          <a:latin typeface="Josephine Sans"/>
          <a:ea typeface="+mj-ea"/>
          <a:cs typeface="+mj-cs"/>
        </a:defRPr>
      </a:lvl1pPr>
      <a:lvl2pPr algn="l" rtl="0" eaLnBrk="0" fontAlgn="base" hangingPunct="0">
        <a:spcBef>
          <a:spcPct val="0"/>
        </a:spcBef>
        <a:spcAft>
          <a:spcPct val="0"/>
        </a:spcAft>
        <a:defRPr sz="2800">
          <a:solidFill>
            <a:schemeClr val="tx1"/>
          </a:solidFill>
          <a:latin typeface="Josephine Sans"/>
          <a:ea typeface="Osaka" charset="0"/>
        </a:defRPr>
      </a:lvl2pPr>
      <a:lvl3pPr algn="l" rtl="0" eaLnBrk="0" fontAlgn="base" hangingPunct="0">
        <a:spcBef>
          <a:spcPct val="0"/>
        </a:spcBef>
        <a:spcAft>
          <a:spcPct val="0"/>
        </a:spcAft>
        <a:defRPr sz="2800">
          <a:solidFill>
            <a:schemeClr val="tx1"/>
          </a:solidFill>
          <a:latin typeface="Josephine Sans"/>
          <a:ea typeface="Osaka" charset="0"/>
        </a:defRPr>
      </a:lvl3pPr>
      <a:lvl4pPr algn="l" rtl="0" eaLnBrk="0" fontAlgn="base" hangingPunct="0">
        <a:spcBef>
          <a:spcPct val="0"/>
        </a:spcBef>
        <a:spcAft>
          <a:spcPct val="0"/>
        </a:spcAft>
        <a:defRPr sz="2800">
          <a:solidFill>
            <a:schemeClr val="tx1"/>
          </a:solidFill>
          <a:latin typeface="Josephine Sans"/>
          <a:ea typeface="Osaka" charset="0"/>
        </a:defRPr>
      </a:lvl4pPr>
      <a:lvl5pPr algn="l" rtl="0" eaLnBrk="0" fontAlgn="base" hangingPunct="0">
        <a:spcBef>
          <a:spcPct val="0"/>
        </a:spcBef>
        <a:spcAft>
          <a:spcPct val="0"/>
        </a:spcAft>
        <a:defRPr sz="2800">
          <a:solidFill>
            <a:schemeClr val="tx1"/>
          </a:solidFill>
          <a:latin typeface="Josephine Sans"/>
          <a:ea typeface="Osaka" charset="0"/>
        </a:defRPr>
      </a:lvl5pPr>
      <a:lvl6pPr marL="457200" algn="l" rtl="0" fontAlgn="base">
        <a:spcBef>
          <a:spcPct val="0"/>
        </a:spcBef>
        <a:spcAft>
          <a:spcPct val="0"/>
        </a:spcAft>
        <a:defRPr sz="2400">
          <a:solidFill>
            <a:schemeClr val="tx1"/>
          </a:solidFill>
          <a:latin typeface="Arial" charset="0"/>
          <a:ea typeface="Osaka" charset="0"/>
        </a:defRPr>
      </a:lvl6pPr>
      <a:lvl7pPr marL="914400" algn="l" rtl="0" fontAlgn="base">
        <a:spcBef>
          <a:spcPct val="0"/>
        </a:spcBef>
        <a:spcAft>
          <a:spcPct val="0"/>
        </a:spcAft>
        <a:defRPr sz="2400">
          <a:solidFill>
            <a:schemeClr val="tx1"/>
          </a:solidFill>
          <a:latin typeface="Arial" charset="0"/>
          <a:ea typeface="Osaka" charset="0"/>
        </a:defRPr>
      </a:lvl7pPr>
      <a:lvl8pPr marL="1371600" algn="l" rtl="0" fontAlgn="base">
        <a:spcBef>
          <a:spcPct val="0"/>
        </a:spcBef>
        <a:spcAft>
          <a:spcPct val="0"/>
        </a:spcAft>
        <a:defRPr sz="2400">
          <a:solidFill>
            <a:schemeClr val="tx1"/>
          </a:solidFill>
          <a:latin typeface="Arial" charset="0"/>
          <a:ea typeface="Osaka" charset="0"/>
        </a:defRPr>
      </a:lvl8pPr>
      <a:lvl9pPr marL="1828800" algn="l" rtl="0" fontAlgn="base">
        <a:spcBef>
          <a:spcPct val="0"/>
        </a:spcBef>
        <a:spcAft>
          <a:spcPct val="0"/>
        </a:spcAft>
        <a:defRPr sz="2400">
          <a:solidFill>
            <a:schemeClr val="tx1"/>
          </a:solidFill>
          <a:latin typeface="Arial" charset="0"/>
          <a:ea typeface="Osaka" charset="0"/>
        </a:defRPr>
      </a:lvl9pPr>
    </p:titleStyle>
    <p:bodyStyle>
      <a:lvl1pPr marL="342900" indent="-342900" algn="l" rtl="0" eaLnBrk="0" fontAlgn="base" hangingPunct="0">
        <a:spcBef>
          <a:spcPct val="20000"/>
        </a:spcBef>
        <a:spcAft>
          <a:spcPct val="0"/>
        </a:spcAft>
        <a:buClr>
          <a:srgbClr val="2675B4"/>
        </a:buClr>
        <a:buFont typeface="Wingdings" pitchFamily="2" charset="2"/>
        <a:buChar char="§"/>
        <a:defRPr sz="2400" kern="1200">
          <a:solidFill>
            <a:schemeClr val="tx1"/>
          </a:solidFill>
          <a:latin typeface="Josephine Sans"/>
          <a:ea typeface="+mn-ea"/>
          <a:cs typeface="+mn-cs"/>
        </a:defRPr>
      </a:lvl1pPr>
      <a:lvl2pPr marL="742950" indent="-285750" algn="l" rtl="0" eaLnBrk="0" fontAlgn="base" hangingPunct="0">
        <a:spcBef>
          <a:spcPct val="20000"/>
        </a:spcBef>
        <a:spcAft>
          <a:spcPct val="0"/>
        </a:spcAft>
        <a:buClr>
          <a:srgbClr val="2675B4"/>
        </a:buClr>
        <a:buFont typeface="Wingdings" pitchFamily="2" charset="2"/>
        <a:buChar char="§"/>
        <a:defRPr kern="1200">
          <a:solidFill>
            <a:schemeClr val="tx1"/>
          </a:solidFill>
          <a:latin typeface="Josephine Sans"/>
          <a:ea typeface="+mn-ea"/>
          <a:cs typeface="+mn-cs"/>
        </a:defRPr>
      </a:lvl2pPr>
      <a:lvl3pPr marL="1143000" indent="-228600" algn="l" rtl="0" eaLnBrk="0" fontAlgn="base" hangingPunct="0">
        <a:spcBef>
          <a:spcPct val="20000"/>
        </a:spcBef>
        <a:spcAft>
          <a:spcPct val="0"/>
        </a:spcAft>
        <a:buClr>
          <a:srgbClr val="2675B4"/>
        </a:buClr>
        <a:buFont typeface="Wingdings" pitchFamily="2" charset="2"/>
        <a:buChar char="§"/>
        <a:defRPr kern="1200">
          <a:solidFill>
            <a:schemeClr val="tx1"/>
          </a:solidFill>
          <a:latin typeface="Josephine Sans"/>
          <a:ea typeface="+mn-ea"/>
          <a:cs typeface="+mn-cs"/>
        </a:defRPr>
      </a:lvl3pPr>
      <a:lvl4pPr marL="1600200" indent="-228600" algn="l" rtl="0" eaLnBrk="0" fontAlgn="base" hangingPunct="0">
        <a:spcBef>
          <a:spcPct val="20000"/>
        </a:spcBef>
        <a:spcAft>
          <a:spcPct val="0"/>
        </a:spcAft>
        <a:buClr>
          <a:srgbClr val="2675B4"/>
        </a:buClr>
        <a:buFont typeface="Wingdings" pitchFamily="2" charset="2"/>
        <a:buChar char="§"/>
        <a:defRPr kern="1200">
          <a:solidFill>
            <a:schemeClr val="tx1"/>
          </a:solidFill>
          <a:latin typeface="Josephine Sans"/>
          <a:ea typeface="+mn-ea"/>
          <a:cs typeface="+mn-cs"/>
        </a:defRPr>
      </a:lvl4pPr>
      <a:lvl5pPr marL="2057400" indent="-228600" algn="l" rtl="0" eaLnBrk="0" fontAlgn="base" hangingPunct="0">
        <a:spcBef>
          <a:spcPct val="20000"/>
        </a:spcBef>
        <a:spcAft>
          <a:spcPct val="0"/>
        </a:spcAft>
        <a:buClr>
          <a:srgbClr val="2675B4"/>
        </a:buClr>
        <a:buFont typeface="Wingdings" pitchFamily="2" charset="2"/>
        <a:buChar char="§"/>
        <a:defRPr kern="1200">
          <a:solidFill>
            <a:schemeClr val="tx1"/>
          </a:solidFill>
          <a:latin typeface="Josephine Sans"/>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pic>
        <p:nvPicPr>
          <p:cNvPr id="107" name="Google Shape;107;p16" descr="openingfooter_sized.jpg"/>
          <p:cNvPicPr preferRelativeResize="0"/>
          <p:nvPr/>
        </p:nvPicPr>
        <p:blipFill rotWithShape="1">
          <a:blip r:embed="rId3">
            <a:alphaModFix/>
          </a:blip>
          <a:srcRect/>
          <a:stretch/>
        </p:blipFill>
        <p:spPr>
          <a:xfrm>
            <a:off x="0" y="533400"/>
            <a:ext cx="9144000" cy="5334000"/>
          </a:xfrm>
          <a:prstGeom prst="rect">
            <a:avLst/>
          </a:prstGeom>
          <a:noFill/>
          <a:ln>
            <a:noFill/>
          </a:ln>
        </p:spPr>
      </p:pic>
      <p:pic>
        <p:nvPicPr>
          <p:cNvPr id="108" name="Google Shape;108;p16"/>
          <p:cNvPicPr preferRelativeResize="0"/>
          <p:nvPr/>
        </p:nvPicPr>
        <p:blipFill rotWithShape="1">
          <a:blip r:embed="rId4">
            <a:alphaModFix/>
          </a:blip>
          <a:srcRect/>
          <a:stretch/>
        </p:blipFill>
        <p:spPr>
          <a:xfrm>
            <a:off x="7543800" y="6118225"/>
            <a:ext cx="968375" cy="434975"/>
          </a:xfrm>
          <a:prstGeom prst="rect">
            <a:avLst/>
          </a:prstGeom>
          <a:noFill/>
          <a:ln>
            <a:noFill/>
          </a:ln>
        </p:spPr>
      </p:pic>
      <p:sp>
        <p:nvSpPr>
          <p:cNvPr id="109" name="Google Shape;109;p16"/>
          <p:cNvSpPr txBox="1"/>
          <p:nvPr/>
        </p:nvSpPr>
        <p:spPr>
          <a:xfrm>
            <a:off x="609600" y="6096000"/>
            <a:ext cx="4664075" cy="461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Boston University School of Social Work</a:t>
            </a:r>
            <a:endParaRPr/>
          </a:p>
          <a:p>
            <a:pPr marL="0" marR="0" lvl="0" indent="0" algn="l"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Center for Innovation in Social Work &amp; Health</a:t>
            </a:r>
            <a:endParaRPr/>
          </a:p>
        </p:txBody>
      </p:sp>
      <p:sp>
        <p:nvSpPr>
          <p:cNvPr id="110" name="Google Shape;110;p16"/>
          <p:cNvSpPr txBox="1"/>
          <p:nvPr/>
        </p:nvSpPr>
        <p:spPr>
          <a:xfrm>
            <a:off x="0" y="0"/>
            <a:ext cx="9144000" cy="44958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cxnSp>
        <p:nvCxnSpPr>
          <p:cNvPr id="111" name="Google Shape;111;p16"/>
          <p:cNvCxnSpPr/>
          <p:nvPr/>
        </p:nvCxnSpPr>
        <p:spPr>
          <a:xfrm>
            <a:off x="0" y="5867400"/>
            <a:ext cx="9144000" cy="0"/>
          </a:xfrm>
          <a:prstGeom prst="straightConnector1">
            <a:avLst/>
          </a:prstGeom>
          <a:noFill/>
          <a:ln w="152400" cap="flat" cmpd="sng">
            <a:solidFill>
              <a:srgbClr val="A6A6A6"/>
            </a:solidFill>
            <a:prstDash val="solid"/>
            <a:miter lim="800000"/>
            <a:headEnd type="none" w="med" len="med"/>
            <a:tailEnd type="none" w="med" len="med"/>
          </a:ln>
        </p:spPr>
      </p:cxnSp>
      <p:sp>
        <p:nvSpPr>
          <p:cNvPr id="112" name="Google Shape;112;p16"/>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13" name="Google Shape;113;p16"/>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18"/>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19" name="Google Shape;119;p18"/>
          <p:cNvSpPr txBox="1"/>
          <p:nvPr/>
        </p:nvSpPr>
        <p:spPr>
          <a:xfrm>
            <a:off x="609600" y="1524000"/>
            <a:ext cx="79248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120" name="Google Shape;120;p18"/>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121" name="Google Shape;121;p18"/>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122" name="Google Shape;122;p18"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123" name="Google Shape;123;p18"/>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24" name="Google Shape;124;p18"/>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5" name="Google Shape;125;p18"/>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26" name="Google Shape;126;p18"/>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sp>
        <p:nvSpPr>
          <p:cNvPr id="133" name="Google Shape;133;p20"/>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34" name="Google Shape;134;p20"/>
          <p:cNvSpPr txBox="1"/>
          <p:nvPr/>
        </p:nvSpPr>
        <p:spPr>
          <a:xfrm>
            <a:off x="609600" y="1524000"/>
            <a:ext cx="79248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135" name="Google Shape;135;p20"/>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136" name="Google Shape;136;p20"/>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137" name="Google Shape;137;p20"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138" name="Google Shape;138;p20"/>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9" name="Google Shape;139;p20"/>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0" name="Google Shape;140;p20"/>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41" name="Google Shape;141;p20"/>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Google Shape;148;p22"/>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49" name="Google Shape;149;p22"/>
          <p:cNvSpPr txBox="1"/>
          <p:nvPr/>
        </p:nvSpPr>
        <p:spPr>
          <a:xfrm>
            <a:off x="609600" y="1524000"/>
            <a:ext cx="79248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150" name="Google Shape;150;p22"/>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151" name="Google Shape;151;p22"/>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152" name="Google Shape;152;p22"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pic>
        <p:nvPicPr>
          <p:cNvPr id="153" name="Google Shape;153;p22" descr="restingslide2.jpg"/>
          <p:cNvPicPr preferRelativeResize="0"/>
          <p:nvPr/>
        </p:nvPicPr>
        <p:blipFill rotWithShape="1">
          <a:blip r:embed="rId5">
            <a:alphaModFix/>
          </a:blip>
          <a:srcRect/>
          <a:stretch/>
        </p:blipFill>
        <p:spPr>
          <a:xfrm>
            <a:off x="0" y="0"/>
            <a:ext cx="9144000" cy="6858000"/>
          </a:xfrm>
          <a:prstGeom prst="rect">
            <a:avLst/>
          </a:prstGeom>
          <a:noFill/>
          <a:ln>
            <a:noFill/>
          </a:ln>
        </p:spPr>
      </p:pic>
      <p:sp>
        <p:nvSpPr>
          <p:cNvPr id="154" name="Google Shape;154;p22"/>
          <p:cNvSpPr txBox="1"/>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55" name="Google Shape;155;p22"/>
          <p:cNvSpPr txBox="1"/>
          <p:nvPr/>
        </p:nvSpPr>
        <p:spPr>
          <a:xfrm>
            <a:off x="685800" y="2819400"/>
            <a:ext cx="77724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Arial"/>
              <a:buNone/>
            </a:pPr>
            <a:r>
              <a:rPr lang="en-US" sz="2800" b="0" i="0" u="none">
                <a:solidFill>
                  <a:schemeClr val="lt1"/>
                </a:solidFill>
                <a:latin typeface="Arial"/>
                <a:ea typeface="Arial"/>
                <a:cs typeface="Arial"/>
                <a:sym typeface="Arial"/>
              </a:rPr>
              <a:t>Resting or transition slide</a:t>
            </a:r>
            <a:endParaRPr/>
          </a:p>
        </p:txBody>
      </p:sp>
      <p:sp>
        <p:nvSpPr>
          <p:cNvPr id="156" name="Google Shape;156;p22"/>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57" name="Google Shape;157;p22"/>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8" name="Google Shape;158;p22"/>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59" name="Google Shape;159;p22"/>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p24"/>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66" name="Google Shape;166;p24"/>
          <p:cNvSpPr txBox="1"/>
          <p:nvPr/>
        </p:nvSpPr>
        <p:spPr>
          <a:xfrm>
            <a:off x="609600" y="1524000"/>
            <a:ext cx="79248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167" name="Google Shape;167;p24"/>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168" name="Google Shape;168;p24"/>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169" name="Google Shape;169;p24"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170" name="Google Shape;170;p24"/>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71" name="Google Shape;171;p24"/>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2" name="Google Shape;172;p24"/>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73" name="Google Shape;173;p24"/>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sp>
        <p:nvSpPr>
          <p:cNvPr id="181" name="Google Shape;181;p26"/>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82" name="Google Shape;182;p26"/>
          <p:cNvSpPr txBox="1"/>
          <p:nvPr/>
        </p:nvSpPr>
        <p:spPr>
          <a:xfrm>
            <a:off x="609600" y="1524000"/>
            <a:ext cx="79248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183" name="Google Shape;183;p26"/>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184" name="Google Shape;184;p26"/>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185" name="Google Shape;185;p26"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186" name="Google Shape;186;p26"/>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87" name="Google Shape;187;p26"/>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8" name="Google Shape;188;p26"/>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89" name="Google Shape;189;p26"/>
          <p:cNvSpPr txBox="1">
            <a:spLocks noGrp="1"/>
          </p:cNvSpPr>
          <p:nvPr>
            <p:ph type="dt" idx="10"/>
          </p:nvPr>
        </p:nvSpPr>
        <p:spPr>
          <a:xfrm>
            <a:off x="8001000" y="381000"/>
            <a:ext cx="10668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8"/>
        <p:cNvGrpSpPr/>
        <p:nvPr/>
      </p:nvGrpSpPr>
      <p:grpSpPr>
        <a:xfrm>
          <a:off x="0" y="0"/>
          <a:ext cx="0" cy="0"/>
          <a:chOff x="0" y="0"/>
          <a:chExt cx="0" cy="0"/>
        </a:xfrm>
      </p:grpSpPr>
      <p:sp>
        <p:nvSpPr>
          <p:cNvPr id="199" name="Google Shape;199;p28"/>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00" name="Google Shape;200;p28"/>
          <p:cNvSpPr txBox="1"/>
          <p:nvPr/>
        </p:nvSpPr>
        <p:spPr>
          <a:xfrm>
            <a:off x="609600" y="1524000"/>
            <a:ext cx="79248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201" name="Google Shape;201;p28"/>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202" name="Google Shape;202;p28"/>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203" name="Google Shape;203;p28"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204" name="Google Shape;204;p28"/>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05" name="Google Shape;205;p28"/>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6" name="Google Shape;206;p28"/>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07" name="Google Shape;207;p28"/>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2"/>
        <p:cNvGrpSpPr/>
        <p:nvPr/>
      </p:nvGrpSpPr>
      <p:grpSpPr>
        <a:xfrm>
          <a:off x="0" y="0"/>
          <a:ext cx="0" cy="0"/>
          <a:chOff x="0" y="0"/>
          <a:chExt cx="0" cy="0"/>
        </a:xfrm>
      </p:grpSpPr>
      <p:pic>
        <p:nvPicPr>
          <p:cNvPr id="213" name="Google Shape;213;p30" descr="standardfooter_sized.jpg"/>
          <p:cNvPicPr preferRelativeResize="0"/>
          <p:nvPr/>
        </p:nvPicPr>
        <p:blipFill rotWithShape="1">
          <a:blip r:embed="rId3">
            <a:alphaModFix/>
          </a:blip>
          <a:srcRect/>
          <a:stretch/>
        </p:blipFill>
        <p:spPr>
          <a:xfrm>
            <a:off x="0" y="1531937"/>
            <a:ext cx="9144000" cy="5334000"/>
          </a:xfrm>
          <a:prstGeom prst="rect">
            <a:avLst/>
          </a:prstGeom>
          <a:noFill/>
          <a:ln>
            <a:noFill/>
          </a:ln>
        </p:spPr>
      </p:pic>
      <p:pic>
        <p:nvPicPr>
          <p:cNvPr id="214" name="Google Shape;214;p30" descr="boston_univ_cmyk.eps"/>
          <p:cNvPicPr preferRelativeResize="0"/>
          <p:nvPr/>
        </p:nvPicPr>
        <p:blipFill rotWithShape="1">
          <a:blip r:embed="rId4">
            <a:alphaModFix/>
          </a:blip>
          <a:srcRect/>
          <a:stretch/>
        </p:blipFill>
        <p:spPr>
          <a:xfrm>
            <a:off x="457200" y="6280150"/>
            <a:ext cx="952500" cy="428625"/>
          </a:xfrm>
          <a:prstGeom prst="rect">
            <a:avLst/>
          </a:prstGeom>
          <a:noFill/>
          <a:ln>
            <a:noFill/>
          </a:ln>
        </p:spPr>
      </p:pic>
      <p:cxnSp>
        <p:nvCxnSpPr>
          <p:cNvPr id="215" name="Google Shape;215;p30"/>
          <p:cNvCxnSpPr/>
          <p:nvPr/>
        </p:nvCxnSpPr>
        <p:spPr>
          <a:xfrm>
            <a:off x="0" y="61595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216" name="Google Shape;216;p30" descr="openingfooter_sized.jpg"/>
          <p:cNvPicPr preferRelativeResize="0"/>
          <p:nvPr/>
        </p:nvPicPr>
        <p:blipFill rotWithShape="1">
          <a:blip r:embed="rId5">
            <a:alphaModFix/>
          </a:blip>
          <a:srcRect/>
          <a:stretch/>
        </p:blipFill>
        <p:spPr>
          <a:xfrm>
            <a:off x="0" y="1524000"/>
            <a:ext cx="9144000" cy="5334000"/>
          </a:xfrm>
          <a:prstGeom prst="rect">
            <a:avLst/>
          </a:prstGeom>
          <a:noFill/>
          <a:ln>
            <a:noFill/>
          </a:ln>
        </p:spPr>
      </p:pic>
      <p:pic>
        <p:nvPicPr>
          <p:cNvPr id="217" name="Google Shape;217;p30" descr="boston_univ_cmyk.eps"/>
          <p:cNvPicPr preferRelativeResize="0"/>
          <p:nvPr/>
        </p:nvPicPr>
        <p:blipFill rotWithShape="1">
          <a:blip r:embed="rId6">
            <a:alphaModFix/>
          </a:blip>
          <a:srcRect/>
          <a:stretch/>
        </p:blipFill>
        <p:spPr>
          <a:xfrm>
            <a:off x="520700" y="5870575"/>
            <a:ext cx="1282700" cy="577850"/>
          </a:xfrm>
          <a:prstGeom prst="rect">
            <a:avLst/>
          </a:prstGeom>
          <a:noFill/>
          <a:ln>
            <a:noFill/>
          </a:ln>
        </p:spPr>
      </p:pic>
      <p:sp>
        <p:nvSpPr>
          <p:cNvPr id="218" name="Google Shape;218;p30"/>
          <p:cNvSpPr txBox="1"/>
          <p:nvPr/>
        </p:nvSpPr>
        <p:spPr>
          <a:xfrm>
            <a:off x="1968500" y="6159500"/>
            <a:ext cx="184150"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19" name="Google Shape;219;p30"/>
          <p:cNvSpPr txBox="1"/>
          <p:nvPr/>
        </p:nvSpPr>
        <p:spPr>
          <a:xfrm>
            <a:off x="0" y="-25400"/>
            <a:ext cx="9144000" cy="5461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20" name="Google Shape;220;p30"/>
          <p:cNvSpPr txBox="1"/>
          <p:nvPr/>
        </p:nvSpPr>
        <p:spPr>
          <a:xfrm>
            <a:off x="0" y="871537"/>
            <a:ext cx="9144000" cy="4140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4000"/>
              <a:buFont typeface="Josefin Sans"/>
              <a:buNone/>
            </a:pPr>
            <a:r>
              <a:rPr lang="en-US" sz="4000" b="1" i="0" u="none">
                <a:solidFill>
                  <a:srgbClr val="FFFFFF"/>
                </a:solidFill>
                <a:latin typeface="Josefin Sans"/>
                <a:ea typeface="Josefin Sans"/>
                <a:cs typeface="Josefin Sans"/>
                <a:sym typeface="Josefin Sans"/>
              </a:rPr>
              <a:t>Improving Outcomes Across the HIV</a:t>
            </a:r>
            <a:br>
              <a:rPr lang="en-US" sz="4000" b="1" i="0" u="none">
                <a:solidFill>
                  <a:srgbClr val="FFFFFF"/>
                </a:solidFill>
                <a:latin typeface="Josefin Sans"/>
                <a:ea typeface="Josefin Sans"/>
                <a:cs typeface="Josefin Sans"/>
                <a:sym typeface="Josefin Sans"/>
              </a:rPr>
            </a:br>
            <a:r>
              <a:rPr lang="en-US" sz="4000" b="1" i="0" u="none">
                <a:solidFill>
                  <a:srgbClr val="FFFFFF"/>
                </a:solidFill>
                <a:latin typeface="Josefin Sans"/>
                <a:ea typeface="Josefin Sans"/>
                <a:cs typeface="Josefin Sans"/>
                <a:sym typeface="Josefin Sans"/>
              </a:rPr>
              <a:t>Care Continuum through Successful</a:t>
            </a:r>
            <a:br>
              <a:rPr lang="en-US" sz="4000" b="1" i="0" u="none">
                <a:solidFill>
                  <a:srgbClr val="FFFFFF"/>
                </a:solidFill>
                <a:latin typeface="Josefin Sans"/>
                <a:ea typeface="Josefin Sans"/>
                <a:cs typeface="Josefin Sans"/>
                <a:sym typeface="Josefin Sans"/>
              </a:rPr>
            </a:br>
            <a:r>
              <a:rPr lang="en-US" sz="4000" b="1" i="0" u="none">
                <a:solidFill>
                  <a:srgbClr val="FFFFFF"/>
                </a:solidFill>
                <a:latin typeface="Josefin Sans"/>
                <a:ea typeface="Josefin Sans"/>
                <a:cs typeface="Josefin Sans"/>
                <a:sym typeface="Josefin Sans"/>
              </a:rPr>
              <a:t>Integration of Community Health Workers (CHWs)</a:t>
            </a:r>
            <a:endParaRPr/>
          </a:p>
          <a:p>
            <a:pPr marL="0" marR="0" lvl="0" indent="0" algn="ctr" rtl="0">
              <a:lnSpc>
                <a:spcPct val="100000"/>
              </a:lnSpc>
              <a:spcBef>
                <a:spcPts val="6600"/>
              </a:spcBef>
              <a:spcAft>
                <a:spcPts val="0"/>
              </a:spcAft>
              <a:buClr>
                <a:srgbClr val="262626"/>
              </a:buClr>
              <a:buSzPts val="2400"/>
              <a:buFont typeface="Josefin Sans SemiBold"/>
              <a:buNone/>
            </a:pPr>
            <a:r>
              <a:rPr lang="en-US" sz="2400" b="0" i="0" u="none">
                <a:solidFill>
                  <a:srgbClr val="262626"/>
                </a:solidFill>
                <a:latin typeface="Josefin Sans SemiBold"/>
                <a:ea typeface="Josefin Sans SemiBold"/>
                <a:cs typeface="Josefin Sans SemiBold"/>
                <a:sym typeface="Josefin Sans SemiBold"/>
              </a:rPr>
              <a:t>Monday, September 11, 2017–Friday, September 15, 2017</a:t>
            </a:r>
            <a:endParaRPr/>
          </a:p>
          <a:p>
            <a:pPr marL="0" marR="0" lvl="0" indent="0" algn="ctr" rtl="0">
              <a:lnSpc>
                <a:spcPct val="100000"/>
              </a:lnSpc>
              <a:spcBef>
                <a:spcPts val="0"/>
              </a:spcBef>
              <a:spcAft>
                <a:spcPts val="0"/>
              </a:spcAft>
              <a:buClr>
                <a:srgbClr val="262626"/>
              </a:buClr>
              <a:buSzPts val="2400"/>
              <a:buFont typeface="Josefin Sans SemiBold"/>
              <a:buNone/>
            </a:pPr>
            <a:r>
              <a:rPr lang="en-US" sz="2400" b="0" i="0" u="none">
                <a:solidFill>
                  <a:srgbClr val="262626"/>
                </a:solidFill>
                <a:latin typeface="Josefin Sans SemiBold"/>
                <a:ea typeface="Josefin Sans SemiBold"/>
                <a:cs typeface="Josefin Sans SemiBold"/>
                <a:sym typeface="Josefin Sans SemiBold"/>
              </a:rPr>
              <a:t>Boston, Massachusetts</a:t>
            </a:r>
            <a:endParaRPr/>
          </a:p>
        </p:txBody>
      </p:sp>
      <p:cxnSp>
        <p:nvCxnSpPr>
          <p:cNvPr id="221" name="Google Shape;221;p30"/>
          <p:cNvCxnSpPr/>
          <p:nvPr/>
        </p:nvCxnSpPr>
        <p:spPr>
          <a:xfrm>
            <a:off x="0" y="5435600"/>
            <a:ext cx="9144000" cy="0"/>
          </a:xfrm>
          <a:prstGeom prst="straightConnector1">
            <a:avLst/>
          </a:prstGeom>
          <a:noFill/>
          <a:ln w="152400" cap="flat" cmpd="sng">
            <a:solidFill>
              <a:srgbClr val="A6A6A6"/>
            </a:solidFill>
            <a:prstDash val="solid"/>
            <a:miter lim="800000"/>
            <a:headEnd type="none" w="med" len="med"/>
            <a:tailEnd type="none" w="med" len="med"/>
          </a:ln>
        </p:spPr>
      </p:cxnSp>
      <p:sp>
        <p:nvSpPr>
          <p:cNvPr id="222" name="Google Shape;222;p30"/>
          <p:cNvSpPr txBox="1">
            <a:spLocks noGrp="1"/>
          </p:cNvSpPr>
          <p:nvPr>
            <p:ph type="title"/>
          </p:nvPr>
        </p:nvSpPr>
        <p:spPr>
          <a:xfrm>
            <a:off x="457200" y="190500"/>
            <a:ext cx="8229600" cy="1143000"/>
          </a:xfrm>
          <a:prstGeom prst="rect">
            <a:avLst/>
          </a:prstGeom>
          <a:noFill/>
          <a:ln>
            <a:noFill/>
          </a:ln>
        </p:spPr>
        <p:txBody>
          <a:bodyPr spcFirstLastPara="1" wrap="square" lIns="0" tIns="45700" rIns="0" bIns="45700" anchor="ctr" anchorCtr="0"/>
          <a:lstStyle>
            <a:lvl1pPr marR="0" lvl="0" algn="l" rtl="0">
              <a:spcBef>
                <a:spcPts val="0"/>
              </a:spcBef>
              <a:spcAft>
                <a:spcPts val="0"/>
              </a:spcAft>
              <a:buClr>
                <a:srgbClr val="CF0A2C"/>
              </a:buClr>
              <a:buSzPts val="2800"/>
              <a:buFont typeface="Josefin Sans"/>
              <a:buNone/>
              <a:defRPr sz="2800" b="1" i="0" u="none" strike="noStrike" cap="none">
                <a:solidFill>
                  <a:srgbClr val="CF0A2C"/>
                </a:solidFill>
                <a:latin typeface="Josefin Sans"/>
                <a:ea typeface="Josefin Sans"/>
                <a:cs typeface="Josefin Sans"/>
                <a:sym typeface="Josefi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3" name="Google Shape;223;p30"/>
          <p:cNvSpPr txBox="1">
            <a:spLocks noGrp="1"/>
          </p:cNvSpPr>
          <p:nvPr>
            <p:ph type="body" idx="1"/>
          </p:nvPr>
        </p:nvSpPr>
        <p:spPr>
          <a:xfrm>
            <a:off x="457200" y="2057400"/>
            <a:ext cx="8229600" cy="3429000"/>
          </a:xfrm>
          <a:prstGeom prst="rect">
            <a:avLst/>
          </a:prstGeom>
          <a:noFill/>
          <a:ln>
            <a:noFill/>
          </a:ln>
        </p:spPr>
        <p:txBody>
          <a:bodyPr spcFirstLastPara="1" wrap="square" lIns="0" tIns="45700" rIns="0" bIns="45700" anchor="t" anchorCtr="0"/>
          <a:lstStyle>
            <a:lvl1pPr marL="457200" marR="0" lvl="0" indent="-228600" algn="l" rtl="0">
              <a:spcBef>
                <a:spcPts val="480"/>
              </a:spcBef>
              <a:spcAft>
                <a:spcPts val="0"/>
              </a:spcAft>
              <a:buClr>
                <a:srgbClr val="595959"/>
              </a:buClr>
              <a:buSzPts val="2400"/>
              <a:buFont typeface="Josefin Sans"/>
              <a:buNone/>
              <a:defRPr sz="2400" b="0" i="0" u="none" strike="noStrike" cap="none">
                <a:solidFill>
                  <a:srgbClr val="595959"/>
                </a:solidFill>
                <a:latin typeface="Josefin Sans"/>
                <a:ea typeface="Josefin Sans"/>
                <a:cs typeface="Josefin Sans"/>
                <a:sym typeface="Josefin Sans"/>
              </a:defRPr>
            </a:lvl1pPr>
            <a:lvl2pPr marL="914400" marR="0" lvl="1" indent="-381000" algn="l" rtl="0">
              <a:spcBef>
                <a:spcPts val="480"/>
              </a:spcBef>
              <a:spcAft>
                <a:spcPts val="0"/>
              </a:spcAft>
              <a:buClr>
                <a:srgbClr val="262626"/>
              </a:buClr>
              <a:buSzPts val="2400"/>
              <a:buFont typeface="Arial"/>
              <a:buChar char="–"/>
              <a:defRPr sz="2400" b="0" i="0" u="none" strike="noStrike" cap="none">
                <a:solidFill>
                  <a:srgbClr val="262626"/>
                </a:solidFill>
                <a:latin typeface="Josefin Sans"/>
                <a:ea typeface="Josefin Sans"/>
                <a:cs typeface="Josefin Sans"/>
                <a:sym typeface="Josefin Sans"/>
              </a:defRPr>
            </a:lvl2pPr>
            <a:lvl3pPr marL="1371600" marR="0" lvl="2" indent="-381000" algn="l" rtl="0">
              <a:spcBef>
                <a:spcPts val="480"/>
              </a:spcBef>
              <a:spcAft>
                <a:spcPts val="0"/>
              </a:spcAft>
              <a:buClr>
                <a:srgbClr val="262626"/>
              </a:buClr>
              <a:buSzPts val="2400"/>
              <a:buFont typeface="Arial"/>
              <a:buChar char="•"/>
              <a:defRPr sz="2400" b="0" i="0" u="none" strike="noStrike" cap="none">
                <a:solidFill>
                  <a:srgbClr val="262626"/>
                </a:solidFill>
                <a:latin typeface="Josefin Sans"/>
                <a:ea typeface="Josefin Sans"/>
                <a:cs typeface="Josefin Sans"/>
                <a:sym typeface="Josefin Sans"/>
              </a:defRPr>
            </a:lvl3pPr>
            <a:lvl4pPr marL="1828800" marR="0" lvl="3" indent="-355600" algn="l" rtl="0">
              <a:spcBef>
                <a:spcPts val="400"/>
              </a:spcBef>
              <a:spcAft>
                <a:spcPts val="0"/>
              </a:spcAft>
              <a:buClr>
                <a:srgbClr val="262626"/>
              </a:buClr>
              <a:buSzPts val="2000"/>
              <a:buFont typeface="Arial"/>
              <a:buChar char="–"/>
              <a:defRPr sz="2000" b="0" i="0" u="none" strike="noStrike" cap="none">
                <a:solidFill>
                  <a:srgbClr val="262626"/>
                </a:solidFill>
                <a:latin typeface="Josefin Sans"/>
                <a:ea typeface="Josefin Sans"/>
                <a:cs typeface="Josefin Sans"/>
                <a:sym typeface="Josefin Sans"/>
              </a:defRPr>
            </a:lvl4pPr>
            <a:lvl5pPr marL="2286000" marR="0" lvl="4" indent="-355600" algn="l" rtl="0">
              <a:spcBef>
                <a:spcPts val="400"/>
              </a:spcBef>
              <a:spcAft>
                <a:spcPts val="0"/>
              </a:spcAft>
              <a:buClr>
                <a:srgbClr val="262626"/>
              </a:buClr>
              <a:buSzPts val="2000"/>
              <a:buFont typeface="Arial"/>
              <a:buChar char="»"/>
              <a:defRPr sz="2000" b="0" i="0" u="none" strike="noStrike" cap="none">
                <a:solidFill>
                  <a:srgbClr val="262626"/>
                </a:solidFill>
                <a:latin typeface="Josefin Sans"/>
                <a:ea typeface="Josefin Sans"/>
                <a:cs typeface="Josefin Sans"/>
                <a:sym typeface="Josefi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C6019-12B5-4CD5-8768-5E12A33FC9A6}"/>
              </a:ext>
            </a:extLst>
          </p:cNvPr>
          <p:cNvSpPr>
            <a:spLocks noGrp="1"/>
          </p:cNvSpPr>
          <p:nvPr>
            <p:ph type="ctrTitle"/>
          </p:nvPr>
        </p:nvSpPr>
        <p:spPr>
          <a:xfrm>
            <a:off x="685800" y="2188029"/>
            <a:ext cx="7772400" cy="1143000"/>
          </a:xfrm>
        </p:spPr>
        <p:txBody>
          <a:bodyPr/>
          <a:lstStyle/>
          <a:p>
            <a:pPr>
              <a:defRPr/>
            </a:pPr>
            <a:r>
              <a:rPr lang="es-US" dirty="0">
                <a:latin typeface="+mj-lt"/>
              </a:rPr>
              <a:t>Mejores resultados en todo </a:t>
            </a:r>
            <a:br>
              <a:rPr lang="es-US" dirty="0">
                <a:latin typeface="+mj-lt"/>
              </a:rPr>
            </a:br>
            <a:r>
              <a:rPr lang="es-US" dirty="0">
                <a:latin typeface="+mj-lt"/>
              </a:rPr>
              <a:t>el proceso continuo de la atención del VIH mediante </a:t>
            </a:r>
            <a:br>
              <a:rPr lang="es-US" dirty="0">
                <a:latin typeface="+mj-lt"/>
              </a:rPr>
            </a:br>
            <a:r>
              <a:rPr lang="es-US" dirty="0">
                <a:latin typeface="+mj-lt"/>
              </a:rPr>
              <a:t>la integración exitosa de las promotoras de salud (CHW)</a:t>
            </a:r>
            <a:br>
              <a:rPr lang="es-US" dirty="0">
                <a:latin typeface="+mj-lt"/>
              </a:rPr>
            </a:br>
            <a:br>
              <a:rPr lang="es-US" dirty="0"/>
            </a:br>
            <a:endParaRPr lang="es-US" dirty="0"/>
          </a:p>
        </p:txBody>
      </p:sp>
      <p:sp>
        <p:nvSpPr>
          <p:cNvPr id="3" name="Subtitle 1">
            <a:extLst>
              <a:ext uri="{FF2B5EF4-FFF2-40B4-BE49-F238E27FC236}">
                <a16:creationId xmlns:a16="http://schemas.microsoft.com/office/drawing/2014/main" id="{7423BCDD-ED30-495A-B2EE-A077B48355FF}"/>
              </a:ext>
            </a:extLst>
          </p:cNvPr>
          <p:cNvSpPr txBox="1">
            <a:spLocks/>
          </p:cNvSpPr>
          <p:nvPr/>
        </p:nvSpPr>
        <p:spPr>
          <a:xfrm>
            <a:off x="685800" y="3741499"/>
            <a:ext cx="7772400" cy="1752600"/>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0" marR="0" lvl="0" indent="0" algn="l" rtl="0">
              <a:lnSpc>
                <a:spcPct val="100000"/>
              </a:lnSpc>
              <a:spcBef>
                <a:spcPts val="480"/>
              </a:spcBef>
              <a:spcAft>
                <a:spcPts val="0"/>
              </a:spcAft>
              <a:buClr>
                <a:srgbClr val="2675B4"/>
              </a:buClr>
              <a:buSzPts val="2400"/>
              <a:buFont typeface="Wingdings" charset="2"/>
              <a:buNone/>
              <a:defRPr sz="2400" b="0" i="0" u="none" strike="noStrike" cap="none">
                <a:solidFill>
                  <a:srgbClr val="CCCCCC"/>
                </a:solidFill>
                <a:latin typeface="+mn-lt"/>
                <a:ea typeface="Arial"/>
                <a:cs typeface="Arial"/>
                <a:sym typeface="Arial"/>
              </a:defRPr>
            </a:lvl1pPr>
            <a:lvl2pPr marL="914400" marR="0" lvl="1"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480"/>
              </a:spcBef>
              <a:spcAft>
                <a:spcPts val="0"/>
              </a:spcAft>
              <a:buClr>
                <a:srgbClr val="2675B4"/>
              </a:buClr>
              <a:buSzPts val="2400"/>
              <a:buFont typeface="Wingdings" charset="2"/>
              <a:buNone/>
              <a:tabLst/>
              <a:defRPr/>
            </a:pPr>
            <a:r>
              <a:rPr kumimoji="0" lang="es-US" sz="2400" b="0" i="0" u="none" strike="noStrike" cap="none" normalizeH="0" baseline="0" noProof="0" dirty="0">
                <a:ln>
                  <a:noFill/>
                </a:ln>
                <a:solidFill>
                  <a:srgbClr val="CCCCCC"/>
                </a:solidFill>
                <a:uLnTx/>
                <a:uFillTx/>
                <a:latin typeface="Arial"/>
                <a:cs typeface="Arial"/>
                <a:sym typeface="Arial"/>
              </a:rPr>
              <a:t>Agregar ubicación, fecha y nombres de los instructores</a:t>
            </a:r>
          </a:p>
        </p:txBody>
      </p:sp>
    </p:spTree>
    <p:extLst>
      <p:ext uri="{BB962C8B-B14F-4D97-AF65-F5344CB8AC3E}">
        <p14:creationId xmlns:p14="http://schemas.microsoft.com/office/powerpoint/2010/main" val="2806407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817" y="1077514"/>
            <a:ext cx="7793070" cy="695328"/>
          </a:xfrm>
        </p:spPr>
        <p:txBody>
          <a:bodyPr/>
          <a:lstStyle/>
          <a:p>
            <a:pPr fontAlgn="auto">
              <a:spcAft>
                <a:spcPts val="0"/>
              </a:spcAft>
              <a:defRPr/>
            </a:pPr>
            <a:r>
              <a:rPr lang="es-US" sz="3600" b="1" dirty="0">
                <a:latin typeface="+mj-lt"/>
              </a:rPr>
              <a:t>Bienvenidos </a:t>
            </a:r>
          </a:p>
        </p:txBody>
      </p:sp>
    </p:spTree>
    <p:extLst>
      <p:ext uri="{BB962C8B-B14F-4D97-AF65-F5344CB8AC3E}">
        <p14:creationId xmlns:p14="http://schemas.microsoft.com/office/powerpoint/2010/main" val="1922442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3A5CC-FA34-4043-BC21-5614A38C6D1D}"/>
              </a:ext>
            </a:extLst>
          </p:cNvPr>
          <p:cNvSpPr>
            <a:spLocks noGrp="1"/>
          </p:cNvSpPr>
          <p:nvPr>
            <p:ph type="title"/>
          </p:nvPr>
        </p:nvSpPr>
        <p:spPr>
          <a:xfrm>
            <a:off x="348340" y="990600"/>
            <a:ext cx="7924800" cy="685800"/>
          </a:xfrm>
        </p:spPr>
        <p:txBody>
          <a:bodyPr/>
          <a:lstStyle/>
          <a:p>
            <a:pPr>
              <a:defRPr/>
            </a:pPr>
            <a:r>
              <a:rPr lang="es-US" sz="3200" b="1">
                <a:latin typeface="+mj-lt"/>
              </a:rPr>
              <a:t>Objetivos	</a:t>
            </a:r>
          </a:p>
        </p:txBody>
      </p:sp>
      <p:sp>
        <p:nvSpPr>
          <p:cNvPr id="3" name="Content Placeholder 2">
            <a:extLst>
              <a:ext uri="{FF2B5EF4-FFF2-40B4-BE49-F238E27FC236}">
                <a16:creationId xmlns:a16="http://schemas.microsoft.com/office/drawing/2014/main" id="{E2E5B8A3-9921-4AF4-978E-1FEFFF38E9AD}"/>
              </a:ext>
            </a:extLst>
          </p:cNvPr>
          <p:cNvSpPr>
            <a:spLocks noGrp="1"/>
          </p:cNvSpPr>
          <p:nvPr>
            <p:ph idx="1"/>
          </p:nvPr>
        </p:nvSpPr>
        <p:spPr>
          <a:xfrm>
            <a:off x="348340" y="1752600"/>
            <a:ext cx="8469089" cy="3886200"/>
          </a:xfrm>
        </p:spPr>
        <p:txBody>
          <a:bodyPr/>
          <a:lstStyle/>
          <a:p>
            <a:pPr marL="0" lvl="0" indent="0">
              <a:spcBef>
                <a:spcPts val="0"/>
              </a:spcBef>
              <a:spcAft>
                <a:spcPts val="0"/>
              </a:spcAft>
              <a:buClr>
                <a:srgbClr val="595959"/>
              </a:buClr>
              <a:buSzPts val="2400"/>
              <a:buNone/>
            </a:pPr>
            <a:r>
              <a:rPr lang="es-US" spc="-50" dirty="0">
                <a:latin typeface="+mn-lt"/>
                <a:sym typeface="Josefin Sans"/>
              </a:rPr>
              <a:t>Al final de la capacitación:</a:t>
            </a:r>
          </a:p>
          <a:p>
            <a:pPr marL="342900" lvl="1" indent="-342900">
              <a:spcBef>
                <a:spcPts val="1200"/>
              </a:spcBef>
              <a:spcAft>
                <a:spcPts val="0"/>
              </a:spcAft>
              <a:buClr>
                <a:srgbClr val="595959"/>
              </a:buClr>
              <a:buSzPts val="2400"/>
            </a:pPr>
            <a:r>
              <a:rPr lang="es-US" sz="2400" spc="-50" dirty="0">
                <a:latin typeface="+mn-lt"/>
                <a:sym typeface="Josefin Sans"/>
              </a:rPr>
              <a:t>Conoceremos colegas nuevos y estableceremos relaciones. </a:t>
            </a:r>
          </a:p>
          <a:p>
            <a:pPr marL="342900" lvl="1" indent="-342900">
              <a:spcBef>
                <a:spcPts val="1200"/>
              </a:spcBef>
              <a:spcAft>
                <a:spcPts val="0"/>
              </a:spcAft>
              <a:buClr>
                <a:srgbClr val="595959"/>
              </a:buClr>
              <a:buSzPts val="2400"/>
            </a:pPr>
            <a:r>
              <a:rPr lang="es-US" sz="2400" spc="-50" dirty="0">
                <a:latin typeface="+mn-lt"/>
                <a:sym typeface="Josefin Sans"/>
              </a:rPr>
              <a:t>Desarrollaremos conocimientos y habilidades como promotoras y supervisores de salud para brindar atención </a:t>
            </a:r>
            <a:br>
              <a:rPr lang="es-US" sz="2400" spc="-50" dirty="0">
                <a:latin typeface="+mn-lt"/>
                <a:sym typeface="Josefin Sans"/>
              </a:rPr>
            </a:br>
            <a:r>
              <a:rPr lang="es-US" sz="2400" spc="-50" dirty="0">
                <a:latin typeface="+mn-lt"/>
                <a:sym typeface="Josefin Sans"/>
              </a:rPr>
              <a:t>y servicios de calidad a las personas con VIH/SIDA </a:t>
            </a:r>
            <a:br>
              <a:rPr lang="es-US" sz="2400" spc="-50" dirty="0">
                <a:latin typeface="+mn-lt"/>
                <a:sym typeface="Josefin Sans"/>
              </a:rPr>
            </a:br>
            <a:r>
              <a:rPr lang="es-US" sz="2400" spc="-50" dirty="0">
                <a:latin typeface="+mn-lt"/>
                <a:sym typeface="Josefin Sans"/>
              </a:rPr>
              <a:t>en nuestras comunidades.</a:t>
            </a:r>
          </a:p>
          <a:p>
            <a:pPr marL="342900" lvl="1" indent="-342900">
              <a:spcBef>
                <a:spcPts val="1200"/>
              </a:spcBef>
              <a:spcAft>
                <a:spcPts val="0"/>
              </a:spcAft>
              <a:buClr>
                <a:srgbClr val="595959"/>
              </a:buClr>
              <a:buSzPts val="2400"/>
            </a:pPr>
            <a:r>
              <a:rPr lang="es-US" sz="2400" spc="-50" dirty="0">
                <a:latin typeface="+mn-lt"/>
                <a:sym typeface="Josefin Sans"/>
              </a:rPr>
              <a:t>Describiremos nuestras funciones como parte del equipo </a:t>
            </a:r>
            <a:br>
              <a:rPr lang="es-US" sz="2400" spc="-50" dirty="0">
                <a:latin typeface="+mn-lt"/>
                <a:sym typeface="Josefin Sans"/>
              </a:rPr>
            </a:br>
            <a:r>
              <a:rPr lang="es-US" sz="2400" spc="-50" dirty="0">
                <a:latin typeface="+mn-lt"/>
                <a:sym typeface="Josefin Sans"/>
              </a:rPr>
              <a:t>de atención del VIH que afectan el proceso continuo de la atención del VIH.</a:t>
            </a:r>
          </a:p>
        </p:txBody>
      </p:sp>
    </p:spTree>
    <p:extLst>
      <p:ext uri="{BB962C8B-B14F-4D97-AF65-F5344CB8AC3E}">
        <p14:creationId xmlns:p14="http://schemas.microsoft.com/office/powerpoint/2010/main" val="3151192743"/>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9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Osak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Osak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370</Words>
  <Application>Microsoft Office PowerPoint</Application>
  <PresentationFormat>Presentación en pantalla (4:3)</PresentationFormat>
  <Paragraphs>24</Paragraphs>
  <Slides>3</Slides>
  <Notes>3</Notes>
  <HiddenSlides>0</HiddenSlides>
  <MMClips>0</MMClips>
  <ScaleCrop>false</ScaleCrop>
  <HeadingPairs>
    <vt:vector size="6" baseType="variant">
      <vt:variant>
        <vt:lpstr>Fuentes usadas</vt:lpstr>
      </vt:variant>
      <vt:variant>
        <vt:i4>10</vt:i4>
      </vt:variant>
      <vt:variant>
        <vt:lpstr>Tema</vt:lpstr>
      </vt:variant>
      <vt:variant>
        <vt:i4>16</vt:i4>
      </vt:variant>
      <vt:variant>
        <vt:lpstr>Títulos de diapositiva</vt:lpstr>
      </vt:variant>
      <vt:variant>
        <vt:i4>3</vt:i4>
      </vt:variant>
    </vt:vector>
  </HeadingPairs>
  <TitlesOfParts>
    <vt:vector size="29" baseType="lpstr">
      <vt:lpstr>Josefin Sans SemiBold</vt:lpstr>
      <vt:lpstr>Open Sans</vt:lpstr>
      <vt:lpstr>Josephine Sans</vt:lpstr>
      <vt:lpstr>Noto Sans Symbols</vt:lpstr>
      <vt:lpstr>Wingdings</vt:lpstr>
      <vt:lpstr>Arial Bold</vt:lpstr>
      <vt:lpstr>Calibri</vt:lpstr>
      <vt:lpstr>Josephine Sans Semi</vt:lpstr>
      <vt:lpstr>Arial</vt:lpstr>
      <vt:lpstr>Josefin Sans</vt:lpstr>
      <vt:lpstr>Blank Presentation</vt:lpstr>
      <vt:lpstr>1_Blank Presentation</vt:lpstr>
      <vt:lpstr>2_Blank Presentation</vt:lpstr>
      <vt:lpstr>3_Blank Presentation</vt:lpstr>
      <vt:lpstr>4_Blank Presentation</vt:lpstr>
      <vt:lpstr>5_Blank Presentation</vt:lpstr>
      <vt:lpstr>6_Blank Presentation</vt:lpstr>
      <vt:lpstr>7_Blank Presentation</vt:lpstr>
      <vt:lpstr>1_Office Theme</vt:lpstr>
      <vt:lpstr>2_Office Theme</vt:lpstr>
      <vt:lpstr>3_Office Theme</vt:lpstr>
      <vt:lpstr>4_Office Theme</vt:lpstr>
      <vt:lpstr>6_Office Theme</vt:lpstr>
      <vt:lpstr>7_Office Theme</vt:lpstr>
      <vt:lpstr>8_Office Theme</vt:lpstr>
      <vt:lpstr>9_Blank Presentation</vt:lpstr>
      <vt:lpstr>Mejores resultados en todo  el proceso continuo de la atención del VIH mediante  la integración exitosa de las promotoras de salud (CHW)  </vt:lpstr>
      <vt:lpstr>Bienvenidos </vt:lpstr>
      <vt:lpstr>Objetivos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dc:creator>
  <cp:lastModifiedBy>DS1</cp:lastModifiedBy>
  <cp:revision>13</cp:revision>
  <dcterms:modified xsi:type="dcterms:W3CDTF">2020-07-14T19:05:14Z</dcterms:modified>
</cp:coreProperties>
</file>