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7"/>
  </p:notesMasterIdLst>
  <p:sldIdLst>
    <p:sldId id="261" r:id="rId3"/>
    <p:sldId id="257" r:id="rId4"/>
    <p:sldId id="262" r:id="rId5"/>
    <p:sldId id="263" r:id="rId6"/>
  </p:sldIdLst>
  <p:sldSz cx="9144000" cy="6858000" type="screen4x3"/>
  <p:notesSz cx="6858000" cy="9144000"/>
  <p:embeddedFontLst>
    <p:embeddedFont>
      <p:font typeface="Arial Bold" panose="020B060402020202020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3668"/>
  </p:normalViewPr>
  <p:slideViewPr>
    <p:cSldViewPr snapToGrid="0">
      <p:cViewPr varScale="1">
        <p:scale>
          <a:sx n="56" d="100"/>
          <a:sy n="56" d="100"/>
        </p:scale>
        <p:origin x="9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928" y="2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39416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5FA7AF-EDBC-4C26-AEAB-D0FE4E76C8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F8DFC-8F44-4126-858C-061AC3B05E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 pitchFamily="-6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 pitchFamily="-64" charset="-128"/>
              <a:cs typeface="+mn-cs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666589D-2CD9-4B97-B7BC-9BF3D86F8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A13BFE0-2CC4-4C01-AD7A-2C042A8EA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>
              <a:ea typeface="Osaka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048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8F3A51-8C48-4384-B0E7-F29496101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2F1A3-DDAC-4E1D-8649-E177FC3C51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 pitchFamily="-6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 pitchFamily="-64" charset="-128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6276099-5F90-4966-91B1-B402AEE90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04BF81-4C5F-414D-9F1B-B6C220774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Osaka" pitchFamily="-64" charset="-128"/>
              </a:rPr>
              <a:t>Review the slide. </a:t>
            </a:r>
          </a:p>
        </p:txBody>
      </p:sp>
    </p:spTree>
    <p:extLst>
      <p:ext uri="{BB962C8B-B14F-4D97-AF65-F5344CB8AC3E}">
        <p14:creationId xmlns:p14="http://schemas.microsoft.com/office/powerpoint/2010/main" val="1766777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8F3A51-8C48-4384-B0E7-F29496101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2F1A3-DDAC-4E1D-8649-E177FC3C51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 pitchFamily="-6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 pitchFamily="-64" charset="-128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6276099-5F90-4966-91B1-B402AEE90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04BF81-4C5F-414D-9F1B-B6C220774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Here are some tips and tools to help you manage your time more efficiently.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Review the slide.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dirty="0"/>
              <a:t>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dirty="0"/>
              <a:t>Ask participants, “Are </a:t>
            </a:r>
            <a:r>
              <a:rPr lang="en-US" dirty="0"/>
              <a:t>there other tips that you use to manage your time?”</a:t>
            </a:r>
          </a:p>
          <a:p>
            <a:pPr eaLnBrk="1" hangingPunct="1">
              <a:defRPr/>
            </a:pPr>
            <a:endParaRPr lang="en-US" altLang="en-US" dirty="0">
              <a:ea typeface="Osaka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728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8F3A51-8C48-4384-B0E7-F29496101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2F1A3-DDAC-4E1D-8649-E177FC3C51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 pitchFamily="-6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 pitchFamily="-64" charset="-128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6276099-5F90-4966-91B1-B402AEE90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04BF81-4C5F-414D-9F1B-B6C220774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are now going to work on an activity to help us prioritize tasks.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Review the instructions on the slide. </a:t>
            </a:r>
          </a:p>
        </p:txBody>
      </p:sp>
    </p:spTree>
    <p:extLst>
      <p:ext uri="{BB962C8B-B14F-4D97-AF65-F5344CB8AC3E}">
        <p14:creationId xmlns:p14="http://schemas.microsoft.com/office/powerpoint/2010/main" val="166552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 rot="5400000">
            <a:off x="4623594" y="2285209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4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openingfooter_sized.jpg">
            <a:extLst>
              <a:ext uri="{FF2B5EF4-FFF2-40B4-BE49-F238E27FC236}">
                <a16:creationId xmlns:a16="http://schemas.microsoft.com/office/drawing/2014/main" id="{DC20278E-C847-44C5-B01C-D0A36F4F6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3AE422BF-44E9-475A-980C-EDDC457860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8B070EF8-6610-407E-A665-D6059B6C2D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096000"/>
            <a:ext cx="4664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00" dirty="0">
                <a:latin typeface="Arial Bold" charset="0"/>
                <a:ea typeface="Osaka" charset="0"/>
              </a:rPr>
              <a:t>Boston University</a:t>
            </a:r>
            <a:r>
              <a:rPr lang="en-US" altLang="en-US" sz="1200" dirty="0">
                <a:latin typeface="Arial" charset="0"/>
                <a:ea typeface="Osaka" charset="0"/>
              </a:rPr>
              <a:t> School of Social Work</a:t>
            </a:r>
          </a:p>
          <a:p>
            <a:pPr>
              <a:defRPr/>
            </a:pPr>
            <a:r>
              <a:rPr lang="en-US" altLang="en-US" sz="1200" dirty="0">
                <a:latin typeface="Arial" charset="0"/>
                <a:ea typeface="Osaka" charset="0"/>
              </a:rPr>
              <a:t>Center for Innovation in Social Work &amp; Health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7251EB-85B0-4625-929E-D0CA00642CAC}"/>
              </a:ext>
            </a:extLst>
          </p:cNvPr>
          <p:cNvSpPr/>
          <p:nvPr userDrawn="1"/>
        </p:nvSpPr>
        <p:spPr>
          <a:xfrm>
            <a:off x="0" y="0"/>
            <a:ext cx="9144000" cy="44958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523BB1-B56E-4E70-8CB1-58A8AE8E41DD}"/>
              </a:ext>
            </a:extLst>
          </p:cNvPr>
          <p:cNvCxnSpPr/>
          <p:nvPr userDrawn="1"/>
        </p:nvCxnSpPr>
        <p:spPr>
          <a:xfrm>
            <a:off x="0" y="5867400"/>
            <a:ext cx="9144000" cy="0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752600"/>
          </a:xfrm>
        </p:spPr>
        <p:txBody>
          <a:bodyPr/>
          <a:lstStyle>
            <a:lvl1pPr marL="0" indent="0">
              <a:buFont typeface="Wingdings" charset="2"/>
              <a:buNone/>
              <a:defRPr sz="2400">
                <a:solidFill>
                  <a:srgbClr val="CCCCCC"/>
                </a:solidFill>
                <a:latin typeface="+mn-lt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993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D2948E-37BE-481B-A5E4-FD2F25A1FC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12843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94CFB6-32FA-411A-93E2-16DB0368B3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54794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4257B4-C9ED-4076-8715-58507D3E3735}"/>
              </a:ext>
            </a:extLst>
          </p:cNvPr>
          <p:cNvSpPr/>
          <p:nvPr userDrawn="1"/>
        </p:nvSpPr>
        <p:spPr>
          <a:xfrm>
            <a:off x="0" y="2235200"/>
            <a:ext cx="9144000" cy="2413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E30587A-01EA-4CA8-9209-67DC4F6220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819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Josephine Sans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+mn-lt"/>
              </a:rPr>
              <a:t>Resting or transition slide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D4C93F9-AB9F-4691-AA7B-7E972AE6D6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75612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054DC5-57AA-4A2E-BE47-B593769F4B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97529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731837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6530BF8-069D-4535-B605-9A13E146B2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98799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81D8BB-AE7E-453F-9C4E-18BB9C3D3A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870289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E5788E7-9261-483B-8F9D-DEAB0B57A2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9614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5731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67000"/>
            <a:ext cx="2949575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4B3A52-59FB-4AC1-A8F6-C3EFAC5945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83544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4966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860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6A7B92-8CD0-4B97-A013-F671FBF7AC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9723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>
            <a:spLocks noGrp="1"/>
          </p:cNvSpPr>
          <p:nvPr>
            <p:ph type="pic" idx="2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>
            <a:extLst>
              <a:ext uri="{FF2B5EF4-FFF2-40B4-BE49-F238E27FC236}">
                <a16:creationId xmlns:a16="http://schemas.microsoft.com/office/drawing/2014/main" id="{C023E52F-818B-43C7-8650-D5CC2ABBA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38138"/>
            <a:ext cx="9144000" cy="347662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D919825-C524-4EF2-9E4E-3ABB4862D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CD3996-45A8-4853-A877-ECDB4869A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792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6BEE653-C442-4028-8246-1F118E74B7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3810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  <p:sp>
        <p:nvSpPr>
          <p:cNvPr id="1036" name="Text Box 12">
            <a:extLst>
              <a:ext uri="{FF2B5EF4-FFF2-40B4-BE49-F238E27FC236}">
                <a16:creationId xmlns:a16="http://schemas.microsoft.com/office/drawing/2014/main" id="{D1CBFA60-C116-40C5-BB14-78F1DF3386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1524000"/>
            <a:ext cx="792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200" b="1">
                <a:solidFill>
                  <a:schemeClr val="bg1"/>
                </a:solidFill>
                <a:latin typeface="Arial" charset="0"/>
                <a:ea typeface="Osaka" charset="0"/>
              </a:rPr>
              <a:t>Boston University</a:t>
            </a:r>
            <a:r>
              <a:rPr lang="en-US" altLang="en-US" sz="1200">
                <a:solidFill>
                  <a:schemeClr val="bg1"/>
                </a:solidFill>
                <a:latin typeface="Arial" charset="0"/>
                <a:ea typeface="Osaka" charset="0"/>
              </a:rPr>
              <a:t> Slideshow Title Goes Here</a:t>
            </a:r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82C03B82-5B3F-4102-9C86-BE1FCA2FCF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2438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273291-54B0-4C1D-BEAC-330F8A57DAD0}"/>
              </a:ext>
            </a:extLst>
          </p:cNvPr>
          <p:cNvCxnSpPr/>
          <p:nvPr userDrawn="1"/>
        </p:nvCxnSpPr>
        <p:spPr>
          <a:xfrm>
            <a:off x="0" y="5715000"/>
            <a:ext cx="9144000" cy="0"/>
          </a:xfrm>
          <a:prstGeom prst="line">
            <a:avLst/>
          </a:prstGeom>
          <a:ln w="38100">
            <a:solidFill>
              <a:srgbClr val="CF0A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3" name="Picture 12" descr="standardfooter_sized.jpg">
            <a:extLst>
              <a:ext uri="{FF2B5EF4-FFF2-40B4-BE49-F238E27FC236}">
                <a16:creationId xmlns:a16="http://schemas.microsoft.com/office/drawing/2014/main" id="{0D924F2C-652F-4000-A716-8238C34928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61"/>
          <a:stretch>
            <a:fillRect/>
          </a:stretch>
        </p:blipFill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65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5195D2B-0621-4550-8BA4-24BB63768B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US"/>
              <a:t>Priorizar y organizar el tiempo como una promotora de salud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5B08FC5-58C2-4F5C-A7A1-06E859D18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US" dirty="0">
                <a:solidFill>
                  <a:srgbClr val="FFFFFF"/>
                </a:solidFill>
                <a:cs typeface="+mn-cs"/>
              </a:rPr>
              <a:t>Priorizar y organizar el tiempo como una CHW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576F083E-138B-4244-A5B7-A39478A07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US" dirty="0"/>
              <a:t>Objetivo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9F9C154-FAA5-42BA-9207-086B10995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Clr>
                <a:srgbClr val="CC0000"/>
              </a:buClr>
              <a:buNone/>
              <a:defRPr/>
            </a:pPr>
            <a:r>
              <a:rPr lang="es-US" dirty="0"/>
              <a:t>Al final de esta unidad, las participantes podrán hacer </a:t>
            </a:r>
            <a:br>
              <a:rPr lang="es-US" dirty="0"/>
            </a:br>
            <a:r>
              <a:rPr lang="es-US" dirty="0"/>
              <a:t>lo siguiente: 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s-US" dirty="0"/>
              <a:t>Organizar el tiempo y las tareas para gestionar las múltiples demandas de una promotora de salud.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FC76EEB-CBEB-4C06-97A7-22DF80745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Osaka" pitchFamily="-64" charset="-128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5B08FC5-58C2-4F5C-A7A1-06E859D18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US">
                <a:solidFill>
                  <a:srgbClr val="FFFFFF"/>
                </a:solidFill>
                <a:cs typeface="+mn-cs"/>
              </a:rPr>
              <a:t>Priorizar y organizar el tiempo como una CHW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576F083E-138B-4244-A5B7-A39478A07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US"/>
              <a:t>Consejos de gestión del tiempo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9F9C154-FAA5-42BA-9207-086B10995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s-US"/>
              <a:t>Planificador diario/semanal o calendario electrónico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s-US"/>
              <a:t>Registro de tiempo (para saber cómo pasa el tiempo)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s-US"/>
              <a:t>Un lugar para escaparse: una cafetería, el hogar, entre otros.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s-US"/>
              <a:t>Aplicaciones para iPhone y Android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FC76EEB-CBEB-4C06-97A7-22DF80745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Osaka" pitchFamily="-6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82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5B08FC5-58C2-4F5C-A7A1-06E859D18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US">
                <a:solidFill>
                  <a:srgbClr val="FFFFFF"/>
                </a:solidFill>
                <a:cs typeface="+mn-cs"/>
              </a:rPr>
              <a:t>Priorizar y organizar el tiempo como una CHW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576F083E-138B-4244-A5B7-A39478A07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US"/>
              <a:t>Actividad de pasos para priorizar las tareas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9F9C154-FAA5-42BA-9207-086B10995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0130"/>
            <a:ext cx="7924800" cy="3886200"/>
          </a:xfrm>
        </p:spPr>
        <p:txBody>
          <a:bodyPr/>
          <a:lstStyle/>
          <a:p>
            <a:pPr marL="0" indent="0" eaLnBrk="1" hangingPunct="1">
              <a:buClr>
                <a:srgbClr val="CC0000"/>
              </a:buClr>
              <a:buNone/>
              <a:defRPr/>
            </a:pPr>
            <a:r>
              <a:rPr lang="es-US" sz="2000" dirty="0"/>
              <a:t>Primero trabajen en la actividad de gestión del tiempo por su cuenta y luego compártanla con una compañera.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s-US" sz="2000" dirty="0"/>
              <a:t>Paso 1: en la parte superior del formulario, escriban su lista </a:t>
            </a:r>
            <a:br>
              <a:rPr lang="es-US" sz="2000" dirty="0"/>
            </a:br>
            <a:r>
              <a:rPr lang="es-US" sz="2000" dirty="0"/>
              <a:t>de tareas pendientes para la próxima semana.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s-US" sz="2000" dirty="0"/>
              <a:t>Paso 2: en el círculo central, escriban sus valores centrales/principios básicos/vocación.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s-US" sz="2000" dirty="0"/>
              <a:t>Paso 3: organicen las tareas en el cuadro correcto de acuerdo con la urgencia y la importancia.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s-US" sz="2000" dirty="0"/>
              <a:t>Paso 4:  piensen por qué colocaron cada elemento donde </a:t>
            </a:r>
            <a:br>
              <a:rPr lang="es-US" sz="2000" dirty="0"/>
            </a:br>
            <a:r>
              <a:rPr lang="es-US" sz="2000" dirty="0"/>
              <a:t>lo hicieron. Pregúntense cómo tomaron la decisión.</a:t>
            </a:r>
          </a:p>
          <a:p>
            <a:pPr marL="0" indent="0" eaLnBrk="1" hangingPunct="1">
              <a:buClr>
                <a:srgbClr val="CC0000"/>
              </a:buClr>
              <a:buNone/>
              <a:defRPr/>
            </a:pPr>
            <a:r>
              <a:rPr lang="es-US" sz="2000" dirty="0"/>
              <a:t>Compartan lo que escribieron con una compañera.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endParaRPr lang="en-US" altLang="en-US" sz="2000" dirty="0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FC76EEB-CBEB-4C06-97A7-22DF80745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Osaka" pitchFamily="-6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717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808080"/>
      </a:accent2>
      <a:accent3>
        <a:srgbClr val="FFFFFF"/>
      </a:accent3>
      <a:accent4>
        <a:srgbClr val="000000"/>
      </a:accent4>
      <a:accent5>
        <a:srgbClr val="D8D8D8"/>
      </a:accent5>
      <a:accent6>
        <a:srgbClr val="BFBFBF"/>
      </a:accent6>
      <a:hlink>
        <a:srgbClr val="FF0000"/>
      </a:hlink>
      <a:folHlink>
        <a:srgbClr val="FF00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287</Words>
  <Application>Microsoft Office PowerPoint</Application>
  <PresentationFormat>Presentación en pantalla (4:3)</PresentationFormat>
  <Paragraphs>32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Wingdings</vt:lpstr>
      <vt:lpstr>Calibri</vt:lpstr>
      <vt:lpstr>Arial Bold</vt:lpstr>
      <vt:lpstr>Arial</vt:lpstr>
      <vt:lpstr>Office Theme</vt:lpstr>
      <vt:lpstr>Blank Presentation</vt:lpstr>
      <vt:lpstr>Priorizar y organizar el tiempo como una promotora de salud </vt:lpstr>
      <vt:lpstr>Objetivo</vt:lpstr>
      <vt:lpstr>Consejos de gestión del tiempo</vt:lpstr>
      <vt:lpstr>Actividad de pasos para priorizar las tareas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kathe</dc:creator>
  <cp:lastModifiedBy>DS1</cp:lastModifiedBy>
  <cp:revision>11</cp:revision>
  <dcterms:modified xsi:type="dcterms:W3CDTF">2020-07-27T12:57:45Z</dcterms:modified>
</cp:coreProperties>
</file>