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6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0" r:id="rId5"/>
    <p:sldMasterId id="2147483736" r:id="rId6"/>
    <p:sldMasterId id="2147483762" r:id="rId7"/>
    <p:sldMasterId id="2147483809" r:id="rId8"/>
    <p:sldMasterId id="2147483836" r:id="rId9"/>
    <p:sldMasterId id="2147483865" r:id="rId10"/>
  </p:sldMasterIdLst>
  <p:notesMasterIdLst>
    <p:notesMasterId r:id="rId24"/>
  </p:notesMasterIdLst>
  <p:sldIdLst>
    <p:sldId id="256" r:id="rId11"/>
    <p:sldId id="266" r:id="rId12"/>
    <p:sldId id="3763" r:id="rId13"/>
    <p:sldId id="3739" r:id="rId14"/>
    <p:sldId id="261" r:id="rId15"/>
    <p:sldId id="3744" r:id="rId16"/>
    <p:sldId id="3083" r:id="rId17"/>
    <p:sldId id="271" r:id="rId18"/>
    <p:sldId id="3746" r:id="rId19"/>
    <p:sldId id="270" r:id="rId20"/>
    <p:sldId id="3141" r:id="rId21"/>
    <p:sldId id="283" r:id="rId22"/>
    <p:sldId id="37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2D8ECC-8D76-4D85-9D17-74AD512C170D}" v="230" dt="2021-03-24T22:24:38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096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e Smith" userId="ab2740c5-19d2-4ac7-919a-99a7577fb410" providerId="ADAL" clId="{AD2D8ECC-8D76-4D85-9D17-74AD512C170D}"/>
    <pc:docChg chg="delSld modSld sldOrd">
      <pc:chgData name="Denise Smith" userId="ab2740c5-19d2-4ac7-919a-99a7577fb410" providerId="ADAL" clId="{AD2D8ECC-8D76-4D85-9D17-74AD512C170D}" dt="2021-03-24T22:24:38.479" v="363" actId="20577"/>
      <pc:docMkLst>
        <pc:docMk/>
      </pc:docMkLst>
      <pc:sldChg chg="modSp mod ord">
        <pc:chgData name="Denise Smith" userId="ab2740c5-19d2-4ac7-919a-99a7577fb410" providerId="ADAL" clId="{AD2D8ECC-8D76-4D85-9D17-74AD512C170D}" dt="2021-03-24T21:28:08.840" v="116" actId="20577"/>
        <pc:sldMkLst>
          <pc:docMk/>
          <pc:sldMk cId="0" sldId="261"/>
        </pc:sldMkLst>
        <pc:spChg chg="mod">
          <ac:chgData name="Denise Smith" userId="ab2740c5-19d2-4ac7-919a-99a7577fb410" providerId="ADAL" clId="{AD2D8ECC-8D76-4D85-9D17-74AD512C170D}" dt="2021-03-24T21:27:54.016" v="85" actId="20577"/>
          <ac:spMkLst>
            <pc:docMk/>
            <pc:sldMk cId="0" sldId="261"/>
            <ac:spMk id="51" creationId="{A64A6C0D-ED0B-4FBF-884D-4AB3E04DF089}"/>
          </ac:spMkLst>
        </pc:spChg>
        <pc:spChg chg="mod">
          <ac:chgData name="Denise Smith" userId="ab2740c5-19d2-4ac7-919a-99a7577fb410" providerId="ADAL" clId="{AD2D8ECC-8D76-4D85-9D17-74AD512C170D}" dt="2021-03-24T21:28:08.840" v="116" actId="20577"/>
          <ac:spMkLst>
            <pc:docMk/>
            <pc:sldMk cId="0" sldId="261"/>
            <ac:spMk id="52" creationId="{0EB54982-D205-4BB4-A130-77A0C8E11B92}"/>
          </ac:spMkLst>
        </pc:spChg>
      </pc:sldChg>
      <pc:sldChg chg="modSp">
        <pc:chgData name="Denise Smith" userId="ab2740c5-19d2-4ac7-919a-99a7577fb410" providerId="ADAL" clId="{AD2D8ECC-8D76-4D85-9D17-74AD512C170D}" dt="2021-03-24T22:24:38.479" v="363" actId="20577"/>
        <pc:sldMkLst>
          <pc:docMk/>
          <pc:sldMk cId="0" sldId="270"/>
        </pc:sldMkLst>
        <pc:spChg chg="mod">
          <ac:chgData name="Denise Smith" userId="ab2740c5-19d2-4ac7-919a-99a7577fb410" providerId="ADAL" clId="{AD2D8ECC-8D76-4D85-9D17-74AD512C170D}" dt="2021-03-24T22:24:38.479" v="363" actId="20577"/>
          <ac:spMkLst>
            <pc:docMk/>
            <pc:sldMk cId="0" sldId="270"/>
            <ac:spMk id="467" creationId="{00000000-0000-0000-0000-000000000000}"/>
          </ac:spMkLst>
        </pc:spChg>
      </pc:sldChg>
      <pc:sldChg chg="modSp ord">
        <pc:chgData name="Denise Smith" userId="ab2740c5-19d2-4ac7-919a-99a7577fb410" providerId="ADAL" clId="{AD2D8ECC-8D76-4D85-9D17-74AD512C170D}" dt="2021-03-24T22:13:21.781" v="320" actId="255"/>
        <pc:sldMkLst>
          <pc:docMk/>
          <pc:sldMk cId="0" sldId="271"/>
        </pc:sldMkLst>
        <pc:spChg chg="mod">
          <ac:chgData name="Denise Smith" userId="ab2740c5-19d2-4ac7-919a-99a7577fb410" providerId="ADAL" clId="{AD2D8ECC-8D76-4D85-9D17-74AD512C170D}" dt="2021-03-24T22:13:21.781" v="320" actId="255"/>
          <ac:spMkLst>
            <pc:docMk/>
            <pc:sldMk cId="0" sldId="271"/>
            <ac:spMk id="6" creationId="{E6E4B7C4-1DDC-4F77-B7CE-8D623D872A09}"/>
          </ac:spMkLst>
        </pc:spChg>
      </pc:sldChg>
      <pc:sldChg chg="del">
        <pc:chgData name="Denise Smith" userId="ab2740c5-19d2-4ac7-919a-99a7577fb410" providerId="ADAL" clId="{AD2D8ECC-8D76-4D85-9D17-74AD512C170D}" dt="2021-03-24T21:29:37.020" v="119" actId="47"/>
        <pc:sldMkLst>
          <pc:docMk/>
          <pc:sldMk cId="2375971913" sldId="3083"/>
        </pc:sldMkLst>
      </pc:sldChg>
      <pc:sldChg chg="del">
        <pc:chgData name="Denise Smith" userId="ab2740c5-19d2-4ac7-919a-99a7577fb410" providerId="ADAL" clId="{AD2D8ECC-8D76-4D85-9D17-74AD512C170D}" dt="2021-03-24T21:30:29.507" v="120" actId="47"/>
        <pc:sldMkLst>
          <pc:docMk/>
          <pc:sldMk cId="2120144887" sldId="3091"/>
        </pc:sldMkLst>
      </pc:sldChg>
      <pc:sldChg chg="modSp mod">
        <pc:chgData name="Denise Smith" userId="ab2740c5-19d2-4ac7-919a-99a7577fb410" providerId="ADAL" clId="{AD2D8ECC-8D76-4D85-9D17-74AD512C170D}" dt="2021-03-24T22:00:42.004" v="126" actId="1076"/>
        <pc:sldMkLst>
          <pc:docMk/>
          <pc:sldMk cId="2823492247" sldId="3141"/>
        </pc:sldMkLst>
        <pc:picChg chg="mod">
          <ac:chgData name="Denise Smith" userId="ab2740c5-19d2-4ac7-919a-99a7577fb410" providerId="ADAL" clId="{AD2D8ECC-8D76-4D85-9D17-74AD512C170D}" dt="2021-03-24T22:00:42.004" v="126" actId="1076"/>
          <ac:picMkLst>
            <pc:docMk/>
            <pc:sldMk cId="2823492247" sldId="3141"/>
            <ac:picMk id="18" creationId="{178BC877-9EEF-4B2D-A94F-CCD1B612F782}"/>
          </ac:picMkLst>
        </pc:picChg>
      </pc:sldChg>
      <pc:sldChg chg="modSp del mod ord">
        <pc:chgData name="Denise Smith" userId="ab2740c5-19d2-4ac7-919a-99a7577fb410" providerId="ADAL" clId="{AD2D8ECC-8D76-4D85-9D17-74AD512C170D}" dt="2021-03-24T22:13:06.782" v="313" actId="1076"/>
        <pc:sldMkLst>
          <pc:docMk/>
          <pc:sldMk cId="2634631540" sldId="3746"/>
        </pc:sldMkLst>
        <pc:spChg chg="mod">
          <ac:chgData name="Denise Smith" userId="ab2740c5-19d2-4ac7-919a-99a7577fb410" providerId="ADAL" clId="{AD2D8ECC-8D76-4D85-9D17-74AD512C170D}" dt="2021-03-24T22:13:06.782" v="313" actId="1076"/>
          <ac:spMkLst>
            <pc:docMk/>
            <pc:sldMk cId="2634631540" sldId="3746"/>
            <ac:spMk id="6" creationId="{9C8A52F2-E97C-4E08-8578-76A6C96425B4}"/>
          </ac:spMkLst>
        </pc:spChg>
      </pc:sldChg>
      <pc:sldChg chg="del">
        <pc:chgData name="Denise Smith" userId="ab2740c5-19d2-4ac7-919a-99a7577fb410" providerId="ADAL" clId="{AD2D8ECC-8D76-4D85-9D17-74AD512C170D}" dt="2021-03-24T21:29:16.499" v="117" actId="47"/>
        <pc:sldMkLst>
          <pc:docMk/>
          <pc:sldMk cId="3318260692" sldId="3757"/>
        </pc:sldMkLst>
      </pc:sldChg>
      <pc:sldChg chg="modSp del">
        <pc:chgData name="Denise Smith" userId="ab2740c5-19d2-4ac7-919a-99a7577fb410" providerId="ADAL" clId="{AD2D8ECC-8D76-4D85-9D17-74AD512C170D}" dt="2021-03-24T22:19:02.784" v="321" actId="2696"/>
        <pc:sldMkLst>
          <pc:docMk/>
          <pc:sldMk cId="1579199474" sldId="3758"/>
        </pc:sldMkLst>
        <pc:spChg chg="mod">
          <ac:chgData name="Denise Smith" userId="ab2740c5-19d2-4ac7-919a-99a7577fb410" providerId="ADAL" clId="{AD2D8ECC-8D76-4D85-9D17-74AD512C170D}" dt="2021-03-24T22:11:58.160" v="277" actId="255"/>
          <ac:spMkLst>
            <pc:docMk/>
            <pc:sldMk cId="1579199474" sldId="3758"/>
            <ac:spMk id="6" creationId="{E6E4B7C4-1DDC-4F77-B7CE-8D623D872A09}"/>
          </ac:spMkLst>
        </pc:spChg>
      </pc:sldChg>
      <pc:sldChg chg="del">
        <pc:chgData name="Denise Smith" userId="ab2740c5-19d2-4ac7-919a-99a7577fb410" providerId="ADAL" clId="{AD2D8ECC-8D76-4D85-9D17-74AD512C170D}" dt="2021-03-24T21:23:31.669" v="4" actId="2696"/>
        <pc:sldMkLst>
          <pc:docMk/>
          <pc:sldMk cId="2584828136" sldId="3759"/>
        </pc:sldMkLst>
      </pc:sldChg>
      <pc:sldChg chg="modSp del mod">
        <pc:chgData name="Denise Smith" userId="ab2740c5-19d2-4ac7-919a-99a7577fb410" providerId="ADAL" clId="{AD2D8ECC-8D76-4D85-9D17-74AD512C170D}" dt="2021-03-24T21:58:57.032" v="125" actId="47"/>
        <pc:sldMkLst>
          <pc:docMk/>
          <pc:sldMk cId="1724134566" sldId="3765"/>
        </pc:sldMkLst>
        <pc:spChg chg="mod">
          <ac:chgData name="Denise Smith" userId="ab2740c5-19d2-4ac7-919a-99a7577fb410" providerId="ADAL" clId="{AD2D8ECC-8D76-4D85-9D17-74AD512C170D}" dt="2021-03-24T21:26:32.128" v="67" actId="14100"/>
          <ac:spMkLst>
            <pc:docMk/>
            <pc:sldMk cId="1724134566" sldId="3765"/>
            <ac:spMk id="45" creationId="{A8B40624-D248-44F7-9158-21AE7FE8CF80}"/>
          </ac:spMkLst>
        </pc:spChg>
      </pc:sldChg>
      <pc:sldMasterChg chg="delSldLayout">
        <pc:chgData name="Denise Smith" userId="ab2740c5-19d2-4ac7-919a-99a7577fb410" providerId="ADAL" clId="{AD2D8ECC-8D76-4D85-9D17-74AD512C170D}" dt="2021-03-24T21:29:27.024" v="118" actId="47"/>
        <pc:sldMasterMkLst>
          <pc:docMk/>
          <pc:sldMasterMk cId="1559568298" sldId="2147483736"/>
        </pc:sldMasterMkLst>
        <pc:sldLayoutChg chg="del">
          <pc:chgData name="Denise Smith" userId="ab2740c5-19d2-4ac7-919a-99a7577fb410" providerId="ADAL" clId="{AD2D8ECC-8D76-4D85-9D17-74AD512C170D}" dt="2021-03-24T21:29:16.499" v="117" actId="47"/>
          <pc:sldLayoutMkLst>
            <pc:docMk/>
            <pc:sldMasterMk cId="1559568298" sldId="2147483736"/>
            <pc:sldLayoutMk cId="3662729703" sldId="2147483745"/>
          </pc:sldLayoutMkLst>
        </pc:sldLayoutChg>
        <pc:sldLayoutChg chg="del">
          <pc:chgData name="Denise Smith" userId="ab2740c5-19d2-4ac7-919a-99a7577fb410" providerId="ADAL" clId="{AD2D8ECC-8D76-4D85-9D17-74AD512C170D}" dt="2021-03-24T21:29:27.024" v="118" actId="47"/>
          <pc:sldLayoutMkLst>
            <pc:docMk/>
            <pc:sldMasterMk cId="1559568298" sldId="2147483736"/>
            <pc:sldLayoutMk cId="586473150" sldId="214748374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AFC6-388E-4A45-A37C-EC6544E06E13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9C011-F5E4-4E02-BF36-60BA4CAB7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6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65" name="Google Shape;4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comprehensive, two-year U.S. vaccine equity initiative. This unified and collaborative approach to increasing vaccine confidence and uptake was built upon a co-created set of guiding principles and aims to support the rebuilding of community trust to address racial health disparities and spark a health equity movement.</a:t>
            </a:r>
          </a:p>
          <a:p>
            <a:r>
              <a:rPr lang="en-US" dirty="0"/>
              <a:t>Toolkits</a:t>
            </a:r>
          </a:p>
          <a:p>
            <a:r>
              <a:rPr lang="en-US" dirty="0"/>
              <a:t>Data</a:t>
            </a:r>
          </a:p>
          <a:p>
            <a:r>
              <a:rPr lang="en-US" dirty="0"/>
              <a:t>Working Groups</a:t>
            </a:r>
          </a:p>
          <a:p>
            <a:r>
              <a:rPr lang="en-US" dirty="0"/>
              <a:t>Convenings and Events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9C011-F5E4-4E02-BF36-60BA4CAB7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61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739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Precarious workforce! We who are, where we serve, what we do, how we’re funded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C011-F5E4-4E02-BF36-60BA4CAB7D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5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3" name="Google Shape;50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823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603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4deb7b53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8" name="Google Shape;208;g84deb7b53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4311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986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22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39110F-3626-47B4-B530-734E6FC23C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5608" y="741792"/>
            <a:ext cx="4910392" cy="4910392"/>
          </a:xfrm>
          <a:custGeom>
            <a:avLst/>
            <a:gdLst>
              <a:gd name="connsiteX0" fmla="*/ 2455196 w 4910392"/>
              <a:gd name="connsiteY0" fmla="*/ 0 h 4910392"/>
              <a:gd name="connsiteX1" fmla="*/ 4910392 w 4910392"/>
              <a:gd name="connsiteY1" fmla="*/ 2455196 h 4910392"/>
              <a:gd name="connsiteX2" fmla="*/ 2455196 w 4910392"/>
              <a:gd name="connsiteY2" fmla="*/ 4910392 h 4910392"/>
              <a:gd name="connsiteX3" fmla="*/ 0 w 4910392"/>
              <a:gd name="connsiteY3" fmla="*/ 2455196 h 4910392"/>
              <a:gd name="connsiteX4" fmla="*/ 2455196 w 4910392"/>
              <a:gd name="connsiteY4" fmla="*/ 0 h 491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0392" h="4910392">
                <a:moveTo>
                  <a:pt x="2455196" y="0"/>
                </a:moveTo>
                <a:cubicBezTo>
                  <a:pt x="3811163" y="0"/>
                  <a:pt x="4910392" y="1099229"/>
                  <a:pt x="4910392" y="2455196"/>
                </a:cubicBezTo>
                <a:cubicBezTo>
                  <a:pt x="4910392" y="3811163"/>
                  <a:pt x="3811163" y="4910392"/>
                  <a:pt x="2455196" y="4910392"/>
                </a:cubicBezTo>
                <a:cubicBezTo>
                  <a:pt x="1099229" y="4910392"/>
                  <a:pt x="0" y="3811163"/>
                  <a:pt x="0" y="2455196"/>
                </a:cubicBezTo>
                <a:cubicBezTo>
                  <a:pt x="0" y="1099229"/>
                  <a:pt x="1099229" y="0"/>
                  <a:pt x="24551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078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6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641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7"/>
          <p:cNvSpPr txBox="1">
            <a:spLocks noGrp="1"/>
          </p:cNvSpPr>
          <p:nvPr>
            <p:ph type="body" idx="1"/>
          </p:nvPr>
        </p:nvSpPr>
        <p:spPr>
          <a:xfrm>
            <a:off x="899030" y="12032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363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0816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5105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9591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7BAB74-EE0A-4E5A-9553-532535A01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5453" y="950495"/>
            <a:ext cx="9561095" cy="4957010"/>
          </a:xfrm>
          <a:custGeom>
            <a:avLst/>
            <a:gdLst>
              <a:gd name="connsiteX0" fmla="*/ 0 w 9561095"/>
              <a:gd name="connsiteY0" fmla="*/ 0 h 4957010"/>
              <a:gd name="connsiteX1" fmla="*/ 9561095 w 9561095"/>
              <a:gd name="connsiteY1" fmla="*/ 0 h 4957010"/>
              <a:gd name="connsiteX2" fmla="*/ 9561095 w 9561095"/>
              <a:gd name="connsiteY2" fmla="*/ 4957010 h 4957010"/>
              <a:gd name="connsiteX3" fmla="*/ 0 w 9561095"/>
              <a:gd name="connsiteY3" fmla="*/ 4957010 h 495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1095" h="4957010">
                <a:moveTo>
                  <a:pt x="0" y="0"/>
                </a:moveTo>
                <a:lnTo>
                  <a:pt x="9561095" y="0"/>
                </a:lnTo>
                <a:lnTo>
                  <a:pt x="9561095" y="4957010"/>
                </a:lnTo>
                <a:lnTo>
                  <a:pt x="0" y="49570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325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9D9D36-8DDF-457E-9CC1-AF19CE2F51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1622" y="1652337"/>
            <a:ext cx="4940968" cy="3416968"/>
          </a:xfrm>
          <a:custGeom>
            <a:avLst/>
            <a:gdLst>
              <a:gd name="connsiteX0" fmla="*/ 0 w 4940968"/>
              <a:gd name="connsiteY0" fmla="*/ 0 h 3416968"/>
              <a:gd name="connsiteX1" fmla="*/ 4940968 w 4940968"/>
              <a:gd name="connsiteY1" fmla="*/ 0 h 3416968"/>
              <a:gd name="connsiteX2" fmla="*/ 4940968 w 4940968"/>
              <a:gd name="connsiteY2" fmla="*/ 3416968 h 3416968"/>
              <a:gd name="connsiteX3" fmla="*/ 0 w 4940968"/>
              <a:gd name="connsiteY3" fmla="*/ 3416968 h 341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968" h="3416968">
                <a:moveTo>
                  <a:pt x="0" y="0"/>
                </a:moveTo>
                <a:lnTo>
                  <a:pt x="4940968" y="0"/>
                </a:lnTo>
                <a:lnTo>
                  <a:pt x="4940968" y="3416968"/>
                </a:lnTo>
                <a:lnTo>
                  <a:pt x="0" y="34169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576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0EA3766-3CFF-4422-887C-50875F34E2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5853" y="593559"/>
            <a:ext cx="5245769" cy="2719136"/>
          </a:xfrm>
          <a:custGeom>
            <a:avLst/>
            <a:gdLst>
              <a:gd name="connsiteX0" fmla="*/ 0 w 5245769"/>
              <a:gd name="connsiteY0" fmla="*/ 0 h 2719136"/>
              <a:gd name="connsiteX1" fmla="*/ 5245769 w 5245769"/>
              <a:gd name="connsiteY1" fmla="*/ 0 h 2719136"/>
              <a:gd name="connsiteX2" fmla="*/ 5245769 w 5245769"/>
              <a:gd name="connsiteY2" fmla="*/ 2719136 h 2719136"/>
              <a:gd name="connsiteX3" fmla="*/ 0 w 5245769"/>
              <a:gd name="connsiteY3" fmla="*/ 2719136 h 27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769" h="2719136">
                <a:moveTo>
                  <a:pt x="0" y="0"/>
                </a:moveTo>
                <a:lnTo>
                  <a:pt x="5245769" y="0"/>
                </a:lnTo>
                <a:lnTo>
                  <a:pt x="5245769" y="2719136"/>
                </a:lnTo>
                <a:lnTo>
                  <a:pt x="0" y="2719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3E9562-A7C9-4E02-98D7-B73FAA20ED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5852" y="3573379"/>
            <a:ext cx="7908759" cy="2719136"/>
          </a:xfrm>
          <a:custGeom>
            <a:avLst/>
            <a:gdLst>
              <a:gd name="connsiteX0" fmla="*/ 0 w 7908759"/>
              <a:gd name="connsiteY0" fmla="*/ 0 h 2719136"/>
              <a:gd name="connsiteX1" fmla="*/ 7908759 w 7908759"/>
              <a:gd name="connsiteY1" fmla="*/ 0 h 2719136"/>
              <a:gd name="connsiteX2" fmla="*/ 7908759 w 7908759"/>
              <a:gd name="connsiteY2" fmla="*/ 2719136 h 2719136"/>
              <a:gd name="connsiteX3" fmla="*/ 0 w 7908759"/>
              <a:gd name="connsiteY3" fmla="*/ 2719136 h 27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8759" h="2719136">
                <a:moveTo>
                  <a:pt x="0" y="0"/>
                </a:moveTo>
                <a:lnTo>
                  <a:pt x="7908759" y="0"/>
                </a:lnTo>
                <a:lnTo>
                  <a:pt x="7908759" y="2719136"/>
                </a:lnTo>
                <a:lnTo>
                  <a:pt x="0" y="2719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7BF57EC-9E9A-4300-856C-B30472C7BB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6" y="593559"/>
            <a:ext cx="5245769" cy="2719136"/>
          </a:xfrm>
          <a:custGeom>
            <a:avLst/>
            <a:gdLst>
              <a:gd name="connsiteX0" fmla="*/ 0 w 5245769"/>
              <a:gd name="connsiteY0" fmla="*/ 0 h 2719136"/>
              <a:gd name="connsiteX1" fmla="*/ 5245769 w 5245769"/>
              <a:gd name="connsiteY1" fmla="*/ 0 h 2719136"/>
              <a:gd name="connsiteX2" fmla="*/ 5245769 w 5245769"/>
              <a:gd name="connsiteY2" fmla="*/ 2719136 h 2719136"/>
              <a:gd name="connsiteX3" fmla="*/ 0 w 5245769"/>
              <a:gd name="connsiteY3" fmla="*/ 2719136 h 27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769" h="2719136">
                <a:moveTo>
                  <a:pt x="0" y="0"/>
                </a:moveTo>
                <a:lnTo>
                  <a:pt x="5245769" y="0"/>
                </a:lnTo>
                <a:lnTo>
                  <a:pt x="5245769" y="2719136"/>
                </a:lnTo>
                <a:lnTo>
                  <a:pt x="0" y="2719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89AB7C7-98F4-431F-A1DA-76D2935433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1179" y="3573379"/>
            <a:ext cx="2622885" cy="2719136"/>
          </a:xfrm>
          <a:custGeom>
            <a:avLst/>
            <a:gdLst>
              <a:gd name="connsiteX0" fmla="*/ 0 w 2622885"/>
              <a:gd name="connsiteY0" fmla="*/ 0 h 2719136"/>
              <a:gd name="connsiteX1" fmla="*/ 2622885 w 2622885"/>
              <a:gd name="connsiteY1" fmla="*/ 0 h 2719136"/>
              <a:gd name="connsiteX2" fmla="*/ 2622885 w 2622885"/>
              <a:gd name="connsiteY2" fmla="*/ 2719136 h 2719136"/>
              <a:gd name="connsiteX3" fmla="*/ 0 w 2622885"/>
              <a:gd name="connsiteY3" fmla="*/ 2719136 h 27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885" h="2719136">
                <a:moveTo>
                  <a:pt x="0" y="0"/>
                </a:moveTo>
                <a:lnTo>
                  <a:pt x="2622885" y="0"/>
                </a:lnTo>
                <a:lnTo>
                  <a:pt x="2622885" y="2719136"/>
                </a:lnTo>
                <a:lnTo>
                  <a:pt x="0" y="2719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098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0AF5AA-3959-4225-8E5B-D9039AD6B3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9811" y="986589"/>
            <a:ext cx="3176336" cy="4828674"/>
          </a:xfrm>
          <a:custGeom>
            <a:avLst/>
            <a:gdLst>
              <a:gd name="connsiteX0" fmla="*/ 0 w 3176336"/>
              <a:gd name="connsiteY0" fmla="*/ 0 h 4828674"/>
              <a:gd name="connsiteX1" fmla="*/ 3176336 w 3176336"/>
              <a:gd name="connsiteY1" fmla="*/ 0 h 4828674"/>
              <a:gd name="connsiteX2" fmla="*/ 3176336 w 3176336"/>
              <a:gd name="connsiteY2" fmla="*/ 4828674 h 4828674"/>
              <a:gd name="connsiteX3" fmla="*/ 0 w 3176336"/>
              <a:gd name="connsiteY3" fmla="*/ 4828674 h 482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6336" h="4828674">
                <a:moveTo>
                  <a:pt x="0" y="0"/>
                </a:moveTo>
                <a:lnTo>
                  <a:pt x="3176336" y="0"/>
                </a:lnTo>
                <a:lnTo>
                  <a:pt x="3176336" y="4828674"/>
                </a:lnTo>
                <a:lnTo>
                  <a:pt x="0" y="48286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625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8375C1-6281-4014-9386-4644043BB9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831" y="839337"/>
            <a:ext cx="6111921" cy="4667535"/>
          </a:xfrm>
          <a:custGeom>
            <a:avLst/>
            <a:gdLst>
              <a:gd name="connsiteX0" fmla="*/ 3055961 w 6111921"/>
              <a:gd name="connsiteY0" fmla="*/ 0 h 4667535"/>
              <a:gd name="connsiteX1" fmla="*/ 6111921 w 6111921"/>
              <a:gd name="connsiteY1" fmla="*/ 4667535 h 4667535"/>
              <a:gd name="connsiteX2" fmla="*/ 0 w 6111921"/>
              <a:gd name="connsiteY2" fmla="*/ 4667535 h 466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11921" h="4667535">
                <a:moveTo>
                  <a:pt x="3055961" y="0"/>
                </a:moveTo>
                <a:lnTo>
                  <a:pt x="6111921" y="4667535"/>
                </a:lnTo>
                <a:lnTo>
                  <a:pt x="0" y="46675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5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CE161B6-32D9-4868-9902-29C205981A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480" y="0"/>
            <a:ext cx="3064042" cy="5406189"/>
          </a:xfrm>
          <a:custGeom>
            <a:avLst/>
            <a:gdLst>
              <a:gd name="connsiteX0" fmla="*/ 0 w 3064042"/>
              <a:gd name="connsiteY0" fmla="*/ 0 h 5406189"/>
              <a:gd name="connsiteX1" fmla="*/ 3064042 w 3064042"/>
              <a:gd name="connsiteY1" fmla="*/ 0 h 5406189"/>
              <a:gd name="connsiteX2" fmla="*/ 3064042 w 3064042"/>
              <a:gd name="connsiteY2" fmla="*/ 5406189 h 5406189"/>
              <a:gd name="connsiteX3" fmla="*/ 0 w 3064042"/>
              <a:gd name="connsiteY3" fmla="*/ 5406189 h 540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042" h="5406189">
                <a:moveTo>
                  <a:pt x="0" y="0"/>
                </a:moveTo>
                <a:lnTo>
                  <a:pt x="3064042" y="0"/>
                </a:lnTo>
                <a:lnTo>
                  <a:pt x="3064042" y="5406189"/>
                </a:lnTo>
                <a:lnTo>
                  <a:pt x="0" y="54061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2038029-8C40-4E7E-91F3-7C6BBD9458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93922" y="1"/>
            <a:ext cx="3064042" cy="6858000"/>
          </a:xfrm>
          <a:custGeom>
            <a:avLst/>
            <a:gdLst>
              <a:gd name="connsiteX0" fmla="*/ 0 w 3064042"/>
              <a:gd name="connsiteY0" fmla="*/ 0 h 6858000"/>
              <a:gd name="connsiteX1" fmla="*/ 3064042 w 3064042"/>
              <a:gd name="connsiteY1" fmla="*/ 0 h 6858000"/>
              <a:gd name="connsiteX2" fmla="*/ 3064042 w 3064042"/>
              <a:gd name="connsiteY2" fmla="*/ 6858000 h 6858000"/>
              <a:gd name="connsiteX3" fmla="*/ 0 w 3064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042" h="6858000">
                <a:moveTo>
                  <a:pt x="0" y="0"/>
                </a:moveTo>
                <a:lnTo>
                  <a:pt x="3064042" y="0"/>
                </a:lnTo>
                <a:lnTo>
                  <a:pt x="3064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109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F169A8-BB05-4D61-99B7-40396BCA3A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1411" y="1006641"/>
            <a:ext cx="5303747" cy="4844716"/>
          </a:xfrm>
          <a:custGeom>
            <a:avLst/>
            <a:gdLst>
              <a:gd name="connsiteX0" fmla="*/ 0 w 5303747"/>
              <a:gd name="connsiteY0" fmla="*/ 1 h 4844716"/>
              <a:gd name="connsiteX1" fmla="*/ 2565012 w 5303747"/>
              <a:gd name="connsiteY1" fmla="*/ 1 h 4844716"/>
              <a:gd name="connsiteX2" fmla="*/ 2565012 w 5303747"/>
              <a:gd name="connsiteY2" fmla="*/ 4844716 h 4844716"/>
              <a:gd name="connsiteX3" fmla="*/ 0 w 5303747"/>
              <a:gd name="connsiteY3" fmla="*/ 4844716 h 4844716"/>
              <a:gd name="connsiteX4" fmla="*/ 2738735 w 5303747"/>
              <a:gd name="connsiteY4" fmla="*/ 0 h 4844716"/>
              <a:gd name="connsiteX5" fmla="*/ 5303747 w 5303747"/>
              <a:gd name="connsiteY5" fmla="*/ 0 h 4844716"/>
              <a:gd name="connsiteX6" fmla="*/ 5303747 w 5303747"/>
              <a:gd name="connsiteY6" fmla="*/ 4844715 h 4844716"/>
              <a:gd name="connsiteX7" fmla="*/ 2738735 w 5303747"/>
              <a:gd name="connsiteY7" fmla="*/ 4844715 h 484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3747" h="4844716">
                <a:moveTo>
                  <a:pt x="0" y="1"/>
                </a:moveTo>
                <a:lnTo>
                  <a:pt x="2565012" y="1"/>
                </a:lnTo>
                <a:lnTo>
                  <a:pt x="2565012" y="4844716"/>
                </a:lnTo>
                <a:lnTo>
                  <a:pt x="0" y="4844716"/>
                </a:lnTo>
                <a:close/>
                <a:moveTo>
                  <a:pt x="2738735" y="0"/>
                </a:moveTo>
                <a:lnTo>
                  <a:pt x="5303747" y="0"/>
                </a:lnTo>
                <a:lnTo>
                  <a:pt x="5303747" y="4844715"/>
                </a:lnTo>
                <a:lnTo>
                  <a:pt x="2738735" y="48447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312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D39110F-3626-47B4-B530-734E6FC23C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5608" y="741792"/>
            <a:ext cx="4910392" cy="4910392"/>
          </a:xfrm>
          <a:custGeom>
            <a:avLst/>
            <a:gdLst>
              <a:gd name="connsiteX0" fmla="*/ 2455196 w 4910392"/>
              <a:gd name="connsiteY0" fmla="*/ 0 h 4910392"/>
              <a:gd name="connsiteX1" fmla="*/ 4910392 w 4910392"/>
              <a:gd name="connsiteY1" fmla="*/ 2455196 h 4910392"/>
              <a:gd name="connsiteX2" fmla="*/ 2455196 w 4910392"/>
              <a:gd name="connsiteY2" fmla="*/ 4910392 h 4910392"/>
              <a:gd name="connsiteX3" fmla="*/ 0 w 4910392"/>
              <a:gd name="connsiteY3" fmla="*/ 2455196 h 4910392"/>
              <a:gd name="connsiteX4" fmla="*/ 2455196 w 4910392"/>
              <a:gd name="connsiteY4" fmla="*/ 0 h 491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0392" h="4910392">
                <a:moveTo>
                  <a:pt x="2455196" y="0"/>
                </a:moveTo>
                <a:cubicBezTo>
                  <a:pt x="3811163" y="0"/>
                  <a:pt x="4910392" y="1099229"/>
                  <a:pt x="4910392" y="2455196"/>
                </a:cubicBezTo>
                <a:cubicBezTo>
                  <a:pt x="4910392" y="3811163"/>
                  <a:pt x="3811163" y="4910392"/>
                  <a:pt x="2455196" y="4910392"/>
                </a:cubicBezTo>
                <a:cubicBezTo>
                  <a:pt x="1099229" y="4910392"/>
                  <a:pt x="0" y="3811163"/>
                  <a:pt x="0" y="2455196"/>
                </a:cubicBezTo>
                <a:cubicBezTo>
                  <a:pt x="0" y="1099229"/>
                  <a:pt x="1099229" y="0"/>
                  <a:pt x="24551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670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CE161B6-32D9-4868-9902-29C205981A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7480" y="0"/>
            <a:ext cx="3064042" cy="5406189"/>
          </a:xfrm>
          <a:custGeom>
            <a:avLst/>
            <a:gdLst>
              <a:gd name="connsiteX0" fmla="*/ 0 w 3064042"/>
              <a:gd name="connsiteY0" fmla="*/ 0 h 5406189"/>
              <a:gd name="connsiteX1" fmla="*/ 3064042 w 3064042"/>
              <a:gd name="connsiteY1" fmla="*/ 0 h 5406189"/>
              <a:gd name="connsiteX2" fmla="*/ 3064042 w 3064042"/>
              <a:gd name="connsiteY2" fmla="*/ 5406189 h 5406189"/>
              <a:gd name="connsiteX3" fmla="*/ 0 w 3064042"/>
              <a:gd name="connsiteY3" fmla="*/ 5406189 h 540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042" h="5406189">
                <a:moveTo>
                  <a:pt x="0" y="0"/>
                </a:moveTo>
                <a:lnTo>
                  <a:pt x="3064042" y="0"/>
                </a:lnTo>
                <a:lnTo>
                  <a:pt x="3064042" y="5406189"/>
                </a:lnTo>
                <a:lnTo>
                  <a:pt x="0" y="54061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2038029-8C40-4E7E-91F3-7C6BBD9458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93922" y="1"/>
            <a:ext cx="3064042" cy="6858000"/>
          </a:xfrm>
          <a:custGeom>
            <a:avLst/>
            <a:gdLst>
              <a:gd name="connsiteX0" fmla="*/ 0 w 3064042"/>
              <a:gd name="connsiteY0" fmla="*/ 0 h 6858000"/>
              <a:gd name="connsiteX1" fmla="*/ 3064042 w 3064042"/>
              <a:gd name="connsiteY1" fmla="*/ 0 h 6858000"/>
              <a:gd name="connsiteX2" fmla="*/ 3064042 w 3064042"/>
              <a:gd name="connsiteY2" fmla="*/ 6858000 h 6858000"/>
              <a:gd name="connsiteX3" fmla="*/ 0 w 3064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4042" h="6858000">
                <a:moveTo>
                  <a:pt x="0" y="0"/>
                </a:moveTo>
                <a:lnTo>
                  <a:pt x="3064042" y="0"/>
                </a:lnTo>
                <a:lnTo>
                  <a:pt x="3064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693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06561C-1ACB-4667-B8DD-AD0F056DE9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15386" y="1042521"/>
            <a:ext cx="5042073" cy="5236982"/>
          </a:xfrm>
          <a:custGeom>
            <a:avLst/>
            <a:gdLst>
              <a:gd name="connsiteX0" fmla="*/ 2401946 w 5042073"/>
              <a:gd name="connsiteY0" fmla="*/ 2001977 h 5236982"/>
              <a:gd name="connsiteX1" fmla="*/ 3034457 w 5042073"/>
              <a:gd name="connsiteY1" fmla="*/ 2634488 h 5236982"/>
              <a:gd name="connsiteX2" fmla="*/ 2401946 w 5042073"/>
              <a:gd name="connsiteY2" fmla="*/ 3266999 h 5236982"/>
              <a:gd name="connsiteX3" fmla="*/ 1769435 w 5042073"/>
              <a:gd name="connsiteY3" fmla="*/ 2634488 h 5236982"/>
              <a:gd name="connsiteX4" fmla="*/ 2401946 w 5042073"/>
              <a:gd name="connsiteY4" fmla="*/ 2001977 h 5236982"/>
              <a:gd name="connsiteX5" fmla="*/ 1951013 w 5042073"/>
              <a:gd name="connsiteY5" fmla="*/ 1430413 h 5236982"/>
              <a:gd name="connsiteX6" fmla="*/ 2114127 w 5042073"/>
              <a:gd name="connsiteY6" fmla="*/ 1859340 h 5236982"/>
              <a:gd name="connsiteX7" fmla="*/ 1603323 w 5042073"/>
              <a:gd name="connsiteY7" fmla="*/ 2761313 h 5236982"/>
              <a:gd name="connsiteX8" fmla="*/ 2394902 w 5042073"/>
              <a:gd name="connsiteY8" fmla="*/ 3430551 h 5236982"/>
              <a:gd name="connsiteX9" fmla="*/ 3199348 w 5042073"/>
              <a:gd name="connsiteY9" fmla="*/ 2776838 h 5236982"/>
              <a:gd name="connsiteX10" fmla="*/ 2706187 w 5042073"/>
              <a:gd name="connsiteY10" fmla="*/ 1865100 h 5236982"/>
              <a:gd name="connsiteX11" fmla="*/ 2877612 w 5042073"/>
              <a:gd name="connsiteY11" fmla="*/ 1439426 h 5236982"/>
              <a:gd name="connsiteX12" fmla="*/ 3649430 w 5042073"/>
              <a:gd name="connsiteY12" fmla="*/ 2866335 h 5236982"/>
              <a:gd name="connsiteX13" fmla="*/ 2390437 w 5042073"/>
              <a:gd name="connsiteY13" fmla="*/ 3889423 h 5236982"/>
              <a:gd name="connsiteX14" fmla="*/ 1151583 w 5042073"/>
              <a:gd name="connsiteY14" fmla="*/ 2842038 h 5236982"/>
              <a:gd name="connsiteX15" fmla="*/ 1951013 w 5042073"/>
              <a:gd name="connsiteY15" fmla="*/ 1430413 h 5236982"/>
              <a:gd name="connsiteX16" fmla="*/ 2344827 w 5042073"/>
              <a:gd name="connsiteY16" fmla="*/ 787429 h 5236982"/>
              <a:gd name="connsiteX17" fmla="*/ 2492522 w 5042073"/>
              <a:gd name="connsiteY17" fmla="*/ 787464 h 5236982"/>
              <a:gd name="connsiteX18" fmla="*/ 2833449 w 5042073"/>
              <a:gd name="connsiteY18" fmla="*/ 833149 h 5236982"/>
              <a:gd name="connsiteX19" fmla="*/ 4262549 w 5042073"/>
              <a:gd name="connsiteY19" fmla="*/ 2826035 h 5236982"/>
              <a:gd name="connsiteX20" fmla="*/ 3842879 w 5042073"/>
              <a:gd name="connsiteY20" fmla="*/ 2783476 h 5236982"/>
              <a:gd name="connsiteX21" fmla="*/ 2739128 w 5042073"/>
              <a:gd name="connsiteY21" fmla="*/ 1244291 h 5236982"/>
              <a:gd name="connsiteX22" fmla="*/ 1074841 w 5042073"/>
              <a:gd name="connsiteY22" fmla="*/ 2148451 h 5236982"/>
              <a:gd name="connsiteX23" fmla="*/ 1765426 w 5042073"/>
              <a:gd name="connsiteY23" fmla="*/ 3912098 h 5236982"/>
              <a:gd name="connsiteX24" fmla="*/ 3601153 w 5042073"/>
              <a:gd name="connsiteY24" fmla="*/ 3445770 h 5236982"/>
              <a:gd name="connsiteX25" fmla="*/ 3949572 w 5042073"/>
              <a:gd name="connsiteY25" fmla="*/ 3683551 h 5236982"/>
              <a:gd name="connsiteX26" fmla="*/ 1572733 w 5042073"/>
              <a:gd name="connsiteY26" fmla="*/ 4287337 h 5236982"/>
              <a:gd name="connsiteX27" fmla="*/ 678586 w 5042073"/>
              <a:gd name="connsiteY27" fmla="*/ 2003826 h 5236982"/>
              <a:gd name="connsiteX28" fmla="*/ 2344827 w 5042073"/>
              <a:gd name="connsiteY28" fmla="*/ 787429 h 5236982"/>
              <a:gd name="connsiteX29" fmla="*/ 2395917 w 5042073"/>
              <a:gd name="connsiteY29" fmla="*/ 134 h 5236982"/>
              <a:gd name="connsiteX30" fmla="*/ 2844853 w 5042073"/>
              <a:gd name="connsiteY30" fmla="*/ 34272 h 5236982"/>
              <a:gd name="connsiteX31" fmla="*/ 5036527 w 5042073"/>
              <a:gd name="connsiteY31" fmla="*/ 2448873 h 5236982"/>
              <a:gd name="connsiteX32" fmla="*/ 3175348 w 5042073"/>
              <a:gd name="connsiteY32" fmla="*/ 5126512 h 5236982"/>
              <a:gd name="connsiteX33" fmla="*/ 148333 w 5042073"/>
              <a:gd name="connsiteY33" fmla="*/ 3913695 h 5236982"/>
              <a:gd name="connsiteX34" fmla="*/ 666360 w 5042073"/>
              <a:gd name="connsiteY34" fmla="*/ 3618819 h 5236982"/>
              <a:gd name="connsiteX35" fmla="*/ 3004245 w 5042073"/>
              <a:gd name="connsiteY35" fmla="*/ 4555527 h 5236982"/>
              <a:gd name="connsiteX36" fmla="*/ 4441708 w 5042073"/>
              <a:gd name="connsiteY36" fmla="*/ 2487478 h 5236982"/>
              <a:gd name="connsiteX37" fmla="*/ 2748990 w 5042073"/>
              <a:gd name="connsiteY37" fmla="*/ 622585 h 5236982"/>
              <a:gd name="connsiteX38" fmla="*/ 551796 w 5042073"/>
              <a:gd name="connsiteY38" fmla="*/ 1853626 h 5236982"/>
              <a:gd name="connsiteX39" fmla="*/ 0 w 5042073"/>
              <a:gd name="connsiteY39" fmla="*/ 1628183 h 5236982"/>
              <a:gd name="connsiteX40" fmla="*/ 2395917 w 5042073"/>
              <a:gd name="connsiteY40" fmla="*/ 134 h 523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042073" h="5236982">
                <a:moveTo>
                  <a:pt x="2401946" y="2001977"/>
                </a:moveTo>
                <a:cubicBezTo>
                  <a:pt x="2751272" y="2001977"/>
                  <a:pt x="3034457" y="2285162"/>
                  <a:pt x="3034457" y="2634488"/>
                </a:cubicBezTo>
                <a:cubicBezTo>
                  <a:pt x="3034457" y="2983814"/>
                  <a:pt x="2751272" y="3266999"/>
                  <a:pt x="2401946" y="3266999"/>
                </a:cubicBezTo>
                <a:cubicBezTo>
                  <a:pt x="2052620" y="3266999"/>
                  <a:pt x="1769435" y="2983814"/>
                  <a:pt x="1769435" y="2634488"/>
                </a:cubicBezTo>
                <a:cubicBezTo>
                  <a:pt x="1769435" y="2285162"/>
                  <a:pt x="2052620" y="2001977"/>
                  <a:pt x="2401946" y="2001977"/>
                </a:cubicBezTo>
                <a:close/>
                <a:moveTo>
                  <a:pt x="1951013" y="1430413"/>
                </a:moveTo>
                <a:lnTo>
                  <a:pt x="2114127" y="1859340"/>
                </a:lnTo>
                <a:cubicBezTo>
                  <a:pt x="1749180" y="1998123"/>
                  <a:pt x="1534639" y="2376957"/>
                  <a:pt x="1603323" y="2761313"/>
                </a:cubicBezTo>
                <a:cubicBezTo>
                  <a:pt x="1672007" y="3145668"/>
                  <a:pt x="2004476" y="3426753"/>
                  <a:pt x="2394902" y="3430551"/>
                </a:cubicBezTo>
                <a:cubicBezTo>
                  <a:pt x="2785327" y="3434349"/>
                  <a:pt x="3123201" y="3159785"/>
                  <a:pt x="3199348" y="2776838"/>
                </a:cubicBezTo>
                <a:cubicBezTo>
                  <a:pt x="3275496" y="2393891"/>
                  <a:pt x="3068365" y="2010956"/>
                  <a:pt x="2706187" y="1865100"/>
                </a:cubicBezTo>
                <a:lnTo>
                  <a:pt x="2877612" y="1439426"/>
                </a:lnTo>
                <a:cubicBezTo>
                  <a:pt x="3444437" y="1667696"/>
                  <a:pt x="3768605" y="2267007"/>
                  <a:pt x="3649430" y="2866335"/>
                </a:cubicBezTo>
                <a:cubicBezTo>
                  <a:pt x="3530255" y="3465664"/>
                  <a:pt x="3001470" y="3895367"/>
                  <a:pt x="2390437" y="3889423"/>
                </a:cubicBezTo>
                <a:cubicBezTo>
                  <a:pt x="1779403" y="3883480"/>
                  <a:pt x="1259077" y="3443570"/>
                  <a:pt x="1151583" y="2842038"/>
                </a:cubicBezTo>
                <a:cubicBezTo>
                  <a:pt x="1044089" y="2240505"/>
                  <a:pt x="1379855" y="1647613"/>
                  <a:pt x="1951013" y="1430413"/>
                </a:cubicBezTo>
                <a:close/>
                <a:moveTo>
                  <a:pt x="2344827" y="787429"/>
                </a:moveTo>
                <a:cubicBezTo>
                  <a:pt x="2393800" y="785477"/>
                  <a:pt x="2443065" y="785470"/>
                  <a:pt x="2492522" y="787464"/>
                </a:cubicBezTo>
                <a:cubicBezTo>
                  <a:pt x="2605566" y="792023"/>
                  <a:pt x="2719610" y="807033"/>
                  <a:pt x="2833449" y="833149"/>
                </a:cubicBezTo>
                <a:cubicBezTo>
                  <a:pt x="3744167" y="1042080"/>
                  <a:pt x="4356819" y="1896426"/>
                  <a:pt x="4262549" y="2826035"/>
                </a:cubicBezTo>
                <a:lnTo>
                  <a:pt x="3842879" y="2783476"/>
                </a:lnTo>
                <a:cubicBezTo>
                  <a:pt x="3915688" y="2065502"/>
                  <a:pt x="3442512" y="1405656"/>
                  <a:pt x="2739128" y="1244291"/>
                </a:cubicBezTo>
                <a:cubicBezTo>
                  <a:pt x="2035744" y="1082925"/>
                  <a:pt x="1322268" y="1470537"/>
                  <a:pt x="1074841" y="2148451"/>
                </a:cubicBezTo>
                <a:cubicBezTo>
                  <a:pt x="827415" y="2826365"/>
                  <a:pt x="1123467" y="3582437"/>
                  <a:pt x="1765426" y="3912098"/>
                </a:cubicBezTo>
                <a:cubicBezTo>
                  <a:pt x="2407385" y="4241758"/>
                  <a:pt x="3194358" y="4041844"/>
                  <a:pt x="3601153" y="3445770"/>
                </a:cubicBezTo>
                <a:lnTo>
                  <a:pt x="3949572" y="3683551"/>
                </a:lnTo>
                <a:cubicBezTo>
                  <a:pt x="3422867" y="4455329"/>
                  <a:pt x="2403920" y="4714171"/>
                  <a:pt x="1572733" y="4287337"/>
                </a:cubicBezTo>
                <a:cubicBezTo>
                  <a:pt x="741546" y="3860504"/>
                  <a:pt x="358227" y="2881567"/>
                  <a:pt x="678586" y="2003826"/>
                </a:cubicBezTo>
                <a:cubicBezTo>
                  <a:pt x="941381" y="1283804"/>
                  <a:pt x="1610229" y="816713"/>
                  <a:pt x="2344827" y="787429"/>
                </a:cubicBezTo>
                <a:close/>
                <a:moveTo>
                  <a:pt x="2395917" y="134"/>
                </a:moveTo>
                <a:cubicBezTo>
                  <a:pt x="2544283" y="-1374"/>
                  <a:pt x="2694380" y="9752"/>
                  <a:pt x="2844853" y="34272"/>
                </a:cubicBezTo>
                <a:cubicBezTo>
                  <a:pt x="4048634" y="230425"/>
                  <a:pt x="4957536" y="1231775"/>
                  <a:pt x="5036527" y="2448873"/>
                </a:cubicBezTo>
                <a:cubicBezTo>
                  <a:pt x="5115519" y="3665970"/>
                  <a:pt x="4343675" y="4776404"/>
                  <a:pt x="3175348" y="5126512"/>
                </a:cubicBezTo>
                <a:cubicBezTo>
                  <a:pt x="2007021" y="5476619"/>
                  <a:pt x="751697" y="4973656"/>
                  <a:pt x="148333" y="3913695"/>
                </a:cubicBezTo>
                <a:lnTo>
                  <a:pt x="666360" y="3618819"/>
                </a:lnTo>
                <a:cubicBezTo>
                  <a:pt x="1132362" y="4437469"/>
                  <a:pt x="2101898" y="4825929"/>
                  <a:pt x="3004245" y="4555527"/>
                </a:cubicBezTo>
                <a:cubicBezTo>
                  <a:pt x="3906591" y="4285125"/>
                  <a:pt x="4502717" y="3427491"/>
                  <a:pt x="4441708" y="2487478"/>
                </a:cubicBezTo>
                <a:cubicBezTo>
                  <a:pt x="4380699" y="1547465"/>
                  <a:pt x="3678718" y="774082"/>
                  <a:pt x="2748990" y="622585"/>
                </a:cubicBezTo>
                <a:cubicBezTo>
                  <a:pt x="1819261" y="471087"/>
                  <a:pt x="908070" y="981608"/>
                  <a:pt x="551796" y="1853626"/>
                </a:cubicBezTo>
                <a:lnTo>
                  <a:pt x="0" y="1628183"/>
                </a:lnTo>
                <a:cubicBezTo>
                  <a:pt x="403631" y="640256"/>
                  <a:pt x="1357353" y="10683"/>
                  <a:pt x="2395917" y="1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7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extLst>
              <a:ext uri="{FF2B5EF4-FFF2-40B4-BE49-F238E27FC236}">
                <a16:creationId xmlns:a16="http://schemas.microsoft.com/office/drawing/2014/main" id="{364C779C-D5A4-436D-A493-1D20EC7F5D5F}"/>
              </a:ext>
            </a:extLst>
          </p:cNvPr>
          <p:cNvSpPr/>
          <p:nvPr userDrawn="1"/>
        </p:nvSpPr>
        <p:spPr>
          <a:xfrm>
            <a:off x="1082766" y="973421"/>
            <a:ext cx="4911157" cy="4911157"/>
          </a:xfrm>
          <a:prstGeom prst="teardrop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5DB6CF6-2371-4CC5-8259-7D3A13502C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7075" y="1741923"/>
            <a:ext cx="3406236" cy="3406236"/>
          </a:xfrm>
          <a:custGeom>
            <a:avLst/>
            <a:gdLst>
              <a:gd name="connsiteX0" fmla="*/ 1703118 w 3406236"/>
              <a:gd name="connsiteY0" fmla="*/ 0 h 3406236"/>
              <a:gd name="connsiteX1" fmla="*/ 3406236 w 3406236"/>
              <a:gd name="connsiteY1" fmla="*/ 1703118 h 3406236"/>
              <a:gd name="connsiteX2" fmla="*/ 1703118 w 3406236"/>
              <a:gd name="connsiteY2" fmla="*/ 3406236 h 3406236"/>
              <a:gd name="connsiteX3" fmla="*/ 0 w 3406236"/>
              <a:gd name="connsiteY3" fmla="*/ 1703118 h 3406236"/>
              <a:gd name="connsiteX4" fmla="*/ 1703118 w 3406236"/>
              <a:gd name="connsiteY4" fmla="*/ 0 h 340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236" h="3406236">
                <a:moveTo>
                  <a:pt x="1703118" y="0"/>
                </a:moveTo>
                <a:cubicBezTo>
                  <a:pt x="2643724" y="0"/>
                  <a:pt x="3406236" y="762512"/>
                  <a:pt x="3406236" y="1703118"/>
                </a:cubicBezTo>
                <a:cubicBezTo>
                  <a:pt x="3406236" y="2643724"/>
                  <a:pt x="2643724" y="3406236"/>
                  <a:pt x="1703118" y="3406236"/>
                </a:cubicBezTo>
                <a:cubicBezTo>
                  <a:pt x="762512" y="3406236"/>
                  <a:pt x="0" y="2643724"/>
                  <a:pt x="0" y="1703118"/>
                </a:cubicBezTo>
                <a:cubicBezTo>
                  <a:pt x="0" y="762512"/>
                  <a:pt x="762512" y="0"/>
                  <a:pt x="170311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20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D97C71-F825-4893-AC0B-15B2DA6EAD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9726" y="2048046"/>
            <a:ext cx="3066316" cy="3066316"/>
          </a:xfrm>
          <a:custGeom>
            <a:avLst/>
            <a:gdLst>
              <a:gd name="connsiteX0" fmla="*/ 1533158 w 3066316"/>
              <a:gd name="connsiteY0" fmla="*/ 0 h 3066316"/>
              <a:gd name="connsiteX1" fmla="*/ 3066316 w 3066316"/>
              <a:gd name="connsiteY1" fmla="*/ 1533158 h 3066316"/>
              <a:gd name="connsiteX2" fmla="*/ 1533158 w 3066316"/>
              <a:gd name="connsiteY2" fmla="*/ 3066316 h 3066316"/>
              <a:gd name="connsiteX3" fmla="*/ 0 w 3066316"/>
              <a:gd name="connsiteY3" fmla="*/ 1533158 h 3066316"/>
              <a:gd name="connsiteX4" fmla="*/ 1533158 w 3066316"/>
              <a:gd name="connsiteY4" fmla="*/ 0 h 30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6316" h="3066316">
                <a:moveTo>
                  <a:pt x="1533158" y="0"/>
                </a:moveTo>
                <a:cubicBezTo>
                  <a:pt x="2379898" y="0"/>
                  <a:pt x="3066316" y="686418"/>
                  <a:pt x="3066316" y="1533158"/>
                </a:cubicBezTo>
                <a:cubicBezTo>
                  <a:pt x="3066316" y="2379898"/>
                  <a:pt x="2379898" y="3066316"/>
                  <a:pt x="1533158" y="3066316"/>
                </a:cubicBezTo>
                <a:cubicBezTo>
                  <a:pt x="686418" y="3066316"/>
                  <a:pt x="0" y="2379898"/>
                  <a:pt x="0" y="1533158"/>
                </a:cubicBezTo>
                <a:cubicBezTo>
                  <a:pt x="0" y="686418"/>
                  <a:pt x="686418" y="0"/>
                  <a:pt x="15331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5E7D55C-1282-4D94-8EB3-81386E4289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62842" y="2048046"/>
            <a:ext cx="3066316" cy="3066316"/>
          </a:xfrm>
          <a:custGeom>
            <a:avLst/>
            <a:gdLst>
              <a:gd name="connsiteX0" fmla="*/ 1533158 w 3066316"/>
              <a:gd name="connsiteY0" fmla="*/ 0 h 3066316"/>
              <a:gd name="connsiteX1" fmla="*/ 3066316 w 3066316"/>
              <a:gd name="connsiteY1" fmla="*/ 1533158 h 3066316"/>
              <a:gd name="connsiteX2" fmla="*/ 1533158 w 3066316"/>
              <a:gd name="connsiteY2" fmla="*/ 3066316 h 3066316"/>
              <a:gd name="connsiteX3" fmla="*/ 0 w 3066316"/>
              <a:gd name="connsiteY3" fmla="*/ 1533158 h 3066316"/>
              <a:gd name="connsiteX4" fmla="*/ 1533158 w 3066316"/>
              <a:gd name="connsiteY4" fmla="*/ 0 h 30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6316" h="3066316">
                <a:moveTo>
                  <a:pt x="1533158" y="0"/>
                </a:moveTo>
                <a:cubicBezTo>
                  <a:pt x="2379898" y="0"/>
                  <a:pt x="3066316" y="686418"/>
                  <a:pt x="3066316" y="1533158"/>
                </a:cubicBezTo>
                <a:cubicBezTo>
                  <a:pt x="3066316" y="2379898"/>
                  <a:pt x="2379898" y="3066316"/>
                  <a:pt x="1533158" y="3066316"/>
                </a:cubicBezTo>
                <a:cubicBezTo>
                  <a:pt x="686418" y="3066316"/>
                  <a:pt x="0" y="2379898"/>
                  <a:pt x="0" y="1533158"/>
                </a:cubicBezTo>
                <a:cubicBezTo>
                  <a:pt x="0" y="686418"/>
                  <a:pt x="686418" y="0"/>
                  <a:pt x="15331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F786FD-5ABF-4563-A8C1-AF9E04E13D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5958" y="2048046"/>
            <a:ext cx="3066316" cy="3066316"/>
          </a:xfrm>
          <a:custGeom>
            <a:avLst/>
            <a:gdLst>
              <a:gd name="connsiteX0" fmla="*/ 1533158 w 3066316"/>
              <a:gd name="connsiteY0" fmla="*/ 0 h 3066316"/>
              <a:gd name="connsiteX1" fmla="*/ 3066316 w 3066316"/>
              <a:gd name="connsiteY1" fmla="*/ 1533158 h 3066316"/>
              <a:gd name="connsiteX2" fmla="*/ 1533158 w 3066316"/>
              <a:gd name="connsiteY2" fmla="*/ 3066316 h 3066316"/>
              <a:gd name="connsiteX3" fmla="*/ 0 w 3066316"/>
              <a:gd name="connsiteY3" fmla="*/ 1533158 h 3066316"/>
              <a:gd name="connsiteX4" fmla="*/ 1533158 w 3066316"/>
              <a:gd name="connsiteY4" fmla="*/ 0 h 30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6316" h="3066316">
                <a:moveTo>
                  <a:pt x="1533158" y="0"/>
                </a:moveTo>
                <a:cubicBezTo>
                  <a:pt x="2379898" y="0"/>
                  <a:pt x="3066316" y="686418"/>
                  <a:pt x="3066316" y="1533158"/>
                </a:cubicBezTo>
                <a:cubicBezTo>
                  <a:pt x="3066316" y="2379898"/>
                  <a:pt x="2379898" y="3066316"/>
                  <a:pt x="1533158" y="3066316"/>
                </a:cubicBezTo>
                <a:cubicBezTo>
                  <a:pt x="686418" y="3066316"/>
                  <a:pt x="0" y="2379898"/>
                  <a:pt x="0" y="1533158"/>
                </a:cubicBezTo>
                <a:cubicBezTo>
                  <a:pt x="0" y="686418"/>
                  <a:pt x="686418" y="0"/>
                  <a:pt x="15331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904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E25DC03D-38F0-4AE4-9067-94BC7F764D8A}"/>
              </a:ext>
            </a:extLst>
          </p:cNvPr>
          <p:cNvSpPr/>
          <p:nvPr userDrawn="1"/>
        </p:nvSpPr>
        <p:spPr>
          <a:xfrm rot="10800000">
            <a:off x="966260" y="575163"/>
            <a:ext cx="5863665" cy="5243650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75F50B5-CA75-4223-A995-DC66B8FE28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3514" y="908498"/>
            <a:ext cx="4909160" cy="4576979"/>
          </a:xfrm>
          <a:custGeom>
            <a:avLst/>
            <a:gdLst>
              <a:gd name="connsiteX0" fmla="*/ 1144245 w 4909160"/>
              <a:gd name="connsiteY0" fmla="*/ 0 h 4576979"/>
              <a:gd name="connsiteX1" fmla="*/ 3764915 w 4909160"/>
              <a:gd name="connsiteY1" fmla="*/ 0 h 4576979"/>
              <a:gd name="connsiteX2" fmla="*/ 4909160 w 4909160"/>
              <a:gd name="connsiteY2" fmla="*/ 2288489 h 4576979"/>
              <a:gd name="connsiteX3" fmla="*/ 3764915 w 4909160"/>
              <a:gd name="connsiteY3" fmla="*/ 4576979 h 4576979"/>
              <a:gd name="connsiteX4" fmla="*/ 1144245 w 4909160"/>
              <a:gd name="connsiteY4" fmla="*/ 4576979 h 4576979"/>
              <a:gd name="connsiteX5" fmla="*/ 0 w 4909160"/>
              <a:gd name="connsiteY5" fmla="*/ 2288489 h 457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9160" h="4576979">
                <a:moveTo>
                  <a:pt x="1144245" y="0"/>
                </a:moveTo>
                <a:lnTo>
                  <a:pt x="3764915" y="0"/>
                </a:lnTo>
                <a:lnTo>
                  <a:pt x="4909160" y="2288489"/>
                </a:lnTo>
                <a:lnTo>
                  <a:pt x="3764915" y="4576979"/>
                </a:lnTo>
                <a:lnTo>
                  <a:pt x="1144245" y="4576979"/>
                </a:lnTo>
                <a:lnTo>
                  <a:pt x="0" y="22884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861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6E82B1-9612-4FBE-AD0F-1916498B03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9074" y="745958"/>
            <a:ext cx="5366084" cy="5366084"/>
          </a:xfrm>
          <a:custGeom>
            <a:avLst/>
            <a:gdLst>
              <a:gd name="connsiteX0" fmla="*/ 2675021 w 5366084"/>
              <a:gd name="connsiteY0" fmla="*/ 1993231 h 5366084"/>
              <a:gd name="connsiteX1" fmla="*/ 3364832 w 5366084"/>
              <a:gd name="connsiteY1" fmla="*/ 2683042 h 5366084"/>
              <a:gd name="connsiteX2" fmla="*/ 2675021 w 5366084"/>
              <a:gd name="connsiteY2" fmla="*/ 3372853 h 5366084"/>
              <a:gd name="connsiteX3" fmla="*/ 1985210 w 5366084"/>
              <a:gd name="connsiteY3" fmla="*/ 2683042 h 5366084"/>
              <a:gd name="connsiteX4" fmla="*/ 2675021 w 5366084"/>
              <a:gd name="connsiteY4" fmla="*/ 1993231 h 5366084"/>
              <a:gd name="connsiteX5" fmla="*/ 2683042 w 5366084"/>
              <a:gd name="connsiteY5" fmla="*/ 1828800 h 5366084"/>
              <a:gd name="connsiteX6" fmla="*/ 1828800 w 5366084"/>
              <a:gd name="connsiteY6" fmla="*/ 2683042 h 5366084"/>
              <a:gd name="connsiteX7" fmla="*/ 2683042 w 5366084"/>
              <a:gd name="connsiteY7" fmla="*/ 3537284 h 5366084"/>
              <a:gd name="connsiteX8" fmla="*/ 3537284 w 5366084"/>
              <a:gd name="connsiteY8" fmla="*/ 2683042 h 5366084"/>
              <a:gd name="connsiteX9" fmla="*/ 2683042 w 5366084"/>
              <a:gd name="connsiteY9" fmla="*/ 1828800 h 5366084"/>
              <a:gd name="connsiteX10" fmla="*/ 2683042 w 5366084"/>
              <a:gd name="connsiteY10" fmla="*/ 974558 h 5366084"/>
              <a:gd name="connsiteX11" fmla="*/ 4391526 w 5366084"/>
              <a:gd name="connsiteY11" fmla="*/ 2683042 h 5366084"/>
              <a:gd name="connsiteX12" fmla="*/ 2683042 w 5366084"/>
              <a:gd name="connsiteY12" fmla="*/ 4391526 h 5366084"/>
              <a:gd name="connsiteX13" fmla="*/ 974558 w 5366084"/>
              <a:gd name="connsiteY13" fmla="*/ 2683042 h 5366084"/>
              <a:gd name="connsiteX14" fmla="*/ 2683042 w 5366084"/>
              <a:gd name="connsiteY14" fmla="*/ 974558 h 5366084"/>
              <a:gd name="connsiteX15" fmla="*/ 2683042 w 5366084"/>
              <a:gd name="connsiteY15" fmla="*/ 835768 h 5366084"/>
              <a:gd name="connsiteX16" fmla="*/ 835768 w 5366084"/>
              <a:gd name="connsiteY16" fmla="*/ 2683042 h 5366084"/>
              <a:gd name="connsiteX17" fmla="*/ 2683042 w 5366084"/>
              <a:gd name="connsiteY17" fmla="*/ 4530316 h 5366084"/>
              <a:gd name="connsiteX18" fmla="*/ 4530316 w 5366084"/>
              <a:gd name="connsiteY18" fmla="*/ 2683042 h 5366084"/>
              <a:gd name="connsiteX19" fmla="*/ 2683042 w 5366084"/>
              <a:gd name="connsiteY19" fmla="*/ 835768 h 5366084"/>
              <a:gd name="connsiteX20" fmla="*/ 2683042 w 5366084"/>
              <a:gd name="connsiteY20" fmla="*/ 0 h 5366084"/>
              <a:gd name="connsiteX21" fmla="*/ 5366084 w 5366084"/>
              <a:gd name="connsiteY21" fmla="*/ 2683042 h 5366084"/>
              <a:gd name="connsiteX22" fmla="*/ 2683042 w 5366084"/>
              <a:gd name="connsiteY22" fmla="*/ 5366084 h 5366084"/>
              <a:gd name="connsiteX23" fmla="*/ 0 w 5366084"/>
              <a:gd name="connsiteY23" fmla="*/ 2683042 h 5366084"/>
              <a:gd name="connsiteX24" fmla="*/ 2683042 w 5366084"/>
              <a:gd name="connsiteY24" fmla="*/ 0 h 536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66084" h="5366084">
                <a:moveTo>
                  <a:pt x="2675021" y="1993231"/>
                </a:moveTo>
                <a:cubicBezTo>
                  <a:pt x="3055993" y="1993231"/>
                  <a:pt x="3364832" y="2302070"/>
                  <a:pt x="3364832" y="2683042"/>
                </a:cubicBezTo>
                <a:cubicBezTo>
                  <a:pt x="3364832" y="3064014"/>
                  <a:pt x="3055993" y="3372853"/>
                  <a:pt x="2675021" y="3372853"/>
                </a:cubicBezTo>
                <a:cubicBezTo>
                  <a:pt x="2294049" y="3372853"/>
                  <a:pt x="1985210" y="3064014"/>
                  <a:pt x="1985210" y="2683042"/>
                </a:cubicBezTo>
                <a:cubicBezTo>
                  <a:pt x="1985210" y="2302070"/>
                  <a:pt x="2294049" y="1993231"/>
                  <a:pt x="2675021" y="1993231"/>
                </a:cubicBezTo>
                <a:close/>
                <a:moveTo>
                  <a:pt x="2683042" y="1828800"/>
                </a:moveTo>
                <a:cubicBezTo>
                  <a:pt x="2211257" y="1828800"/>
                  <a:pt x="1828800" y="2211257"/>
                  <a:pt x="1828800" y="2683042"/>
                </a:cubicBezTo>
                <a:cubicBezTo>
                  <a:pt x="1828800" y="3154827"/>
                  <a:pt x="2211257" y="3537284"/>
                  <a:pt x="2683042" y="3537284"/>
                </a:cubicBezTo>
                <a:cubicBezTo>
                  <a:pt x="3154827" y="3537284"/>
                  <a:pt x="3537284" y="3154827"/>
                  <a:pt x="3537284" y="2683042"/>
                </a:cubicBezTo>
                <a:cubicBezTo>
                  <a:pt x="3537284" y="2211257"/>
                  <a:pt x="3154827" y="1828800"/>
                  <a:pt x="2683042" y="1828800"/>
                </a:cubicBezTo>
                <a:close/>
                <a:moveTo>
                  <a:pt x="2683042" y="974558"/>
                </a:moveTo>
                <a:cubicBezTo>
                  <a:pt x="3626612" y="974558"/>
                  <a:pt x="4391526" y="1739472"/>
                  <a:pt x="4391526" y="2683042"/>
                </a:cubicBezTo>
                <a:cubicBezTo>
                  <a:pt x="4391526" y="3626612"/>
                  <a:pt x="3626612" y="4391526"/>
                  <a:pt x="2683042" y="4391526"/>
                </a:cubicBezTo>
                <a:cubicBezTo>
                  <a:pt x="1739472" y="4391526"/>
                  <a:pt x="974558" y="3626612"/>
                  <a:pt x="974558" y="2683042"/>
                </a:cubicBezTo>
                <a:cubicBezTo>
                  <a:pt x="974558" y="1739472"/>
                  <a:pt x="1739472" y="974558"/>
                  <a:pt x="2683042" y="974558"/>
                </a:cubicBezTo>
                <a:close/>
                <a:moveTo>
                  <a:pt x="2683042" y="835768"/>
                </a:moveTo>
                <a:cubicBezTo>
                  <a:pt x="1662821" y="835768"/>
                  <a:pt x="835768" y="1662821"/>
                  <a:pt x="835768" y="2683042"/>
                </a:cubicBezTo>
                <a:cubicBezTo>
                  <a:pt x="835768" y="3703263"/>
                  <a:pt x="1662821" y="4530316"/>
                  <a:pt x="2683042" y="4530316"/>
                </a:cubicBezTo>
                <a:cubicBezTo>
                  <a:pt x="3703263" y="4530316"/>
                  <a:pt x="4530316" y="3703263"/>
                  <a:pt x="4530316" y="2683042"/>
                </a:cubicBezTo>
                <a:cubicBezTo>
                  <a:pt x="4530316" y="1662821"/>
                  <a:pt x="3703263" y="835768"/>
                  <a:pt x="2683042" y="835768"/>
                </a:cubicBezTo>
                <a:close/>
                <a:moveTo>
                  <a:pt x="2683042" y="0"/>
                </a:moveTo>
                <a:cubicBezTo>
                  <a:pt x="4164845" y="0"/>
                  <a:pt x="5366084" y="1201239"/>
                  <a:pt x="5366084" y="2683042"/>
                </a:cubicBezTo>
                <a:cubicBezTo>
                  <a:pt x="5366084" y="4164845"/>
                  <a:pt x="4164845" y="5366084"/>
                  <a:pt x="2683042" y="5366084"/>
                </a:cubicBezTo>
                <a:cubicBezTo>
                  <a:pt x="1201239" y="5366084"/>
                  <a:pt x="0" y="4164845"/>
                  <a:pt x="0" y="2683042"/>
                </a:cubicBezTo>
                <a:cubicBezTo>
                  <a:pt x="0" y="1201239"/>
                  <a:pt x="1201239" y="0"/>
                  <a:pt x="2683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503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64455F5-8C3C-4941-98A1-EB58F2A0F2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3619" y="854806"/>
            <a:ext cx="5001126" cy="5148389"/>
          </a:xfrm>
          <a:custGeom>
            <a:avLst/>
            <a:gdLst>
              <a:gd name="connsiteX0" fmla="*/ 195433 w 5001126"/>
              <a:gd name="connsiteY0" fmla="*/ 3975808 h 5148389"/>
              <a:gd name="connsiteX1" fmla="*/ 4392608 w 5001126"/>
              <a:gd name="connsiteY1" fmla="*/ 3975808 h 5148389"/>
              <a:gd name="connsiteX2" fmla="*/ 4588042 w 5001126"/>
              <a:gd name="connsiteY2" fmla="*/ 4171242 h 5148389"/>
              <a:gd name="connsiteX3" fmla="*/ 4588042 w 5001126"/>
              <a:gd name="connsiteY3" fmla="*/ 4952955 h 5148389"/>
              <a:gd name="connsiteX4" fmla="*/ 4392608 w 5001126"/>
              <a:gd name="connsiteY4" fmla="*/ 5148389 h 5148389"/>
              <a:gd name="connsiteX5" fmla="*/ 195433 w 5001126"/>
              <a:gd name="connsiteY5" fmla="*/ 5148389 h 5148389"/>
              <a:gd name="connsiteX6" fmla="*/ 0 w 5001126"/>
              <a:gd name="connsiteY6" fmla="*/ 4952955 h 5148389"/>
              <a:gd name="connsiteX7" fmla="*/ 0 w 5001126"/>
              <a:gd name="connsiteY7" fmla="*/ 4171242 h 5148389"/>
              <a:gd name="connsiteX8" fmla="*/ 195433 w 5001126"/>
              <a:gd name="connsiteY8" fmla="*/ 3975808 h 5148389"/>
              <a:gd name="connsiteX9" fmla="*/ 608517 w 5001126"/>
              <a:gd name="connsiteY9" fmla="*/ 2650827 h 5148389"/>
              <a:gd name="connsiteX10" fmla="*/ 4805692 w 5001126"/>
              <a:gd name="connsiteY10" fmla="*/ 2650827 h 5148389"/>
              <a:gd name="connsiteX11" fmla="*/ 5001126 w 5001126"/>
              <a:gd name="connsiteY11" fmla="*/ 2846261 h 5148389"/>
              <a:gd name="connsiteX12" fmla="*/ 5001126 w 5001126"/>
              <a:gd name="connsiteY12" fmla="*/ 3627974 h 5148389"/>
              <a:gd name="connsiteX13" fmla="*/ 4805692 w 5001126"/>
              <a:gd name="connsiteY13" fmla="*/ 3823408 h 5148389"/>
              <a:gd name="connsiteX14" fmla="*/ 608517 w 5001126"/>
              <a:gd name="connsiteY14" fmla="*/ 3823408 h 5148389"/>
              <a:gd name="connsiteX15" fmla="*/ 413083 w 5001126"/>
              <a:gd name="connsiteY15" fmla="*/ 3627974 h 5148389"/>
              <a:gd name="connsiteX16" fmla="*/ 413083 w 5001126"/>
              <a:gd name="connsiteY16" fmla="*/ 2846261 h 5148389"/>
              <a:gd name="connsiteX17" fmla="*/ 608517 w 5001126"/>
              <a:gd name="connsiteY17" fmla="*/ 2650827 h 5148389"/>
              <a:gd name="connsiteX18" fmla="*/ 195433 w 5001126"/>
              <a:gd name="connsiteY18" fmla="*/ 1324980 h 5148389"/>
              <a:gd name="connsiteX19" fmla="*/ 4392608 w 5001126"/>
              <a:gd name="connsiteY19" fmla="*/ 1324980 h 5148389"/>
              <a:gd name="connsiteX20" fmla="*/ 4588042 w 5001126"/>
              <a:gd name="connsiteY20" fmla="*/ 1520414 h 5148389"/>
              <a:gd name="connsiteX21" fmla="*/ 4588042 w 5001126"/>
              <a:gd name="connsiteY21" fmla="*/ 2302128 h 5148389"/>
              <a:gd name="connsiteX22" fmla="*/ 4392608 w 5001126"/>
              <a:gd name="connsiteY22" fmla="*/ 2497562 h 5148389"/>
              <a:gd name="connsiteX23" fmla="*/ 195433 w 5001126"/>
              <a:gd name="connsiteY23" fmla="*/ 2497562 h 5148389"/>
              <a:gd name="connsiteX24" fmla="*/ 0 w 5001126"/>
              <a:gd name="connsiteY24" fmla="*/ 2302128 h 5148389"/>
              <a:gd name="connsiteX25" fmla="*/ 0 w 5001126"/>
              <a:gd name="connsiteY25" fmla="*/ 1520414 h 5148389"/>
              <a:gd name="connsiteX26" fmla="*/ 195433 w 5001126"/>
              <a:gd name="connsiteY26" fmla="*/ 1324980 h 5148389"/>
              <a:gd name="connsiteX27" fmla="*/ 608517 w 5001126"/>
              <a:gd name="connsiteY27" fmla="*/ 0 h 5148389"/>
              <a:gd name="connsiteX28" fmla="*/ 4805692 w 5001126"/>
              <a:gd name="connsiteY28" fmla="*/ 0 h 5148389"/>
              <a:gd name="connsiteX29" fmla="*/ 5001126 w 5001126"/>
              <a:gd name="connsiteY29" fmla="*/ 195434 h 5148389"/>
              <a:gd name="connsiteX30" fmla="*/ 5001126 w 5001126"/>
              <a:gd name="connsiteY30" fmla="*/ 977146 h 5148389"/>
              <a:gd name="connsiteX31" fmla="*/ 4805692 w 5001126"/>
              <a:gd name="connsiteY31" fmla="*/ 1172581 h 5148389"/>
              <a:gd name="connsiteX32" fmla="*/ 608517 w 5001126"/>
              <a:gd name="connsiteY32" fmla="*/ 1172581 h 5148389"/>
              <a:gd name="connsiteX33" fmla="*/ 413083 w 5001126"/>
              <a:gd name="connsiteY33" fmla="*/ 977146 h 5148389"/>
              <a:gd name="connsiteX34" fmla="*/ 413083 w 5001126"/>
              <a:gd name="connsiteY34" fmla="*/ 195434 h 5148389"/>
              <a:gd name="connsiteX35" fmla="*/ 608517 w 5001126"/>
              <a:gd name="connsiteY35" fmla="*/ 0 h 514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01126" h="5148389">
                <a:moveTo>
                  <a:pt x="195433" y="3975808"/>
                </a:moveTo>
                <a:lnTo>
                  <a:pt x="4392608" y="3975808"/>
                </a:lnTo>
                <a:cubicBezTo>
                  <a:pt x="4500543" y="3975808"/>
                  <a:pt x="4588042" y="4063307"/>
                  <a:pt x="4588042" y="4171242"/>
                </a:cubicBezTo>
                <a:lnTo>
                  <a:pt x="4588042" y="4952955"/>
                </a:lnTo>
                <a:cubicBezTo>
                  <a:pt x="4588042" y="5060890"/>
                  <a:pt x="4500543" y="5148389"/>
                  <a:pt x="4392608" y="5148389"/>
                </a:cubicBezTo>
                <a:lnTo>
                  <a:pt x="195433" y="5148389"/>
                </a:lnTo>
                <a:cubicBezTo>
                  <a:pt x="87498" y="5148389"/>
                  <a:pt x="0" y="5060890"/>
                  <a:pt x="0" y="4952955"/>
                </a:cubicBezTo>
                <a:lnTo>
                  <a:pt x="0" y="4171242"/>
                </a:lnTo>
                <a:cubicBezTo>
                  <a:pt x="0" y="4063307"/>
                  <a:pt x="87498" y="3975808"/>
                  <a:pt x="195433" y="3975808"/>
                </a:cubicBezTo>
                <a:close/>
                <a:moveTo>
                  <a:pt x="608517" y="2650827"/>
                </a:moveTo>
                <a:lnTo>
                  <a:pt x="4805692" y="2650827"/>
                </a:lnTo>
                <a:cubicBezTo>
                  <a:pt x="4913627" y="2650827"/>
                  <a:pt x="5001126" y="2738326"/>
                  <a:pt x="5001126" y="2846261"/>
                </a:cubicBezTo>
                <a:lnTo>
                  <a:pt x="5001126" y="3627974"/>
                </a:lnTo>
                <a:cubicBezTo>
                  <a:pt x="5001126" y="3735909"/>
                  <a:pt x="4913627" y="3823408"/>
                  <a:pt x="4805692" y="3823408"/>
                </a:cubicBezTo>
                <a:lnTo>
                  <a:pt x="608517" y="3823408"/>
                </a:lnTo>
                <a:cubicBezTo>
                  <a:pt x="500583" y="3823408"/>
                  <a:pt x="413083" y="3735909"/>
                  <a:pt x="413083" y="3627974"/>
                </a:cubicBezTo>
                <a:lnTo>
                  <a:pt x="413083" y="2846261"/>
                </a:lnTo>
                <a:cubicBezTo>
                  <a:pt x="413083" y="2738326"/>
                  <a:pt x="500583" y="2650827"/>
                  <a:pt x="608517" y="2650827"/>
                </a:cubicBezTo>
                <a:close/>
                <a:moveTo>
                  <a:pt x="195433" y="1324980"/>
                </a:moveTo>
                <a:lnTo>
                  <a:pt x="4392608" y="1324980"/>
                </a:lnTo>
                <a:cubicBezTo>
                  <a:pt x="4500543" y="1324980"/>
                  <a:pt x="4588042" y="1412479"/>
                  <a:pt x="4588042" y="1520414"/>
                </a:cubicBezTo>
                <a:lnTo>
                  <a:pt x="4588042" y="2302128"/>
                </a:lnTo>
                <a:cubicBezTo>
                  <a:pt x="4588042" y="2410063"/>
                  <a:pt x="4500543" y="2497562"/>
                  <a:pt x="4392608" y="2497562"/>
                </a:cubicBezTo>
                <a:lnTo>
                  <a:pt x="195433" y="2497562"/>
                </a:lnTo>
                <a:cubicBezTo>
                  <a:pt x="87498" y="2497562"/>
                  <a:pt x="0" y="2410063"/>
                  <a:pt x="0" y="2302128"/>
                </a:cubicBezTo>
                <a:lnTo>
                  <a:pt x="0" y="1520414"/>
                </a:lnTo>
                <a:cubicBezTo>
                  <a:pt x="0" y="1412479"/>
                  <a:pt x="87498" y="1324980"/>
                  <a:pt x="195433" y="1324980"/>
                </a:cubicBezTo>
                <a:close/>
                <a:moveTo>
                  <a:pt x="608517" y="0"/>
                </a:moveTo>
                <a:lnTo>
                  <a:pt x="4805692" y="0"/>
                </a:lnTo>
                <a:cubicBezTo>
                  <a:pt x="4913627" y="0"/>
                  <a:pt x="5001126" y="87499"/>
                  <a:pt x="5001126" y="195434"/>
                </a:cubicBezTo>
                <a:lnTo>
                  <a:pt x="5001126" y="977146"/>
                </a:lnTo>
                <a:cubicBezTo>
                  <a:pt x="5001126" y="1085082"/>
                  <a:pt x="4913627" y="1172581"/>
                  <a:pt x="4805692" y="1172581"/>
                </a:cubicBezTo>
                <a:lnTo>
                  <a:pt x="608517" y="1172581"/>
                </a:lnTo>
                <a:cubicBezTo>
                  <a:pt x="500583" y="1172581"/>
                  <a:pt x="413083" y="1085082"/>
                  <a:pt x="413083" y="977146"/>
                </a:cubicBezTo>
                <a:lnTo>
                  <a:pt x="413083" y="195434"/>
                </a:lnTo>
                <a:cubicBezTo>
                  <a:pt x="413083" y="87499"/>
                  <a:pt x="500583" y="0"/>
                  <a:pt x="60851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306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18D212-13F7-4C11-AFE4-480526549D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5712" y="931996"/>
            <a:ext cx="5850868" cy="5214017"/>
          </a:xfrm>
          <a:custGeom>
            <a:avLst/>
            <a:gdLst>
              <a:gd name="connsiteX0" fmla="*/ 428893 w 5850868"/>
              <a:gd name="connsiteY0" fmla="*/ 1446737 h 5214017"/>
              <a:gd name="connsiteX1" fmla="*/ 758959 w 5850868"/>
              <a:gd name="connsiteY1" fmla="*/ 1643329 h 5214017"/>
              <a:gd name="connsiteX2" fmla="*/ 2546797 w 5850868"/>
              <a:gd name="connsiteY2" fmla="*/ 4592839 h 5214017"/>
              <a:gd name="connsiteX3" fmla="*/ 2409017 w 5850868"/>
              <a:gd name="connsiteY3" fmla="*/ 5154711 h 5214017"/>
              <a:gd name="connsiteX4" fmla="*/ 2409017 w 5850868"/>
              <a:gd name="connsiteY4" fmla="*/ 5154709 h 5214017"/>
              <a:gd name="connsiteX5" fmla="*/ 1847146 w 5850868"/>
              <a:gd name="connsiteY5" fmla="*/ 5016929 h 5214017"/>
              <a:gd name="connsiteX6" fmla="*/ 59308 w 5850868"/>
              <a:gd name="connsiteY6" fmla="*/ 2067421 h 5214017"/>
              <a:gd name="connsiteX7" fmla="*/ 197087 w 5850868"/>
              <a:gd name="connsiteY7" fmla="*/ 1505549 h 5214017"/>
              <a:gd name="connsiteX8" fmla="*/ 428893 w 5850868"/>
              <a:gd name="connsiteY8" fmla="*/ 1446737 h 5214017"/>
              <a:gd name="connsiteX9" fmla="*/ 1413151 w 5850868"/>
              <a:gd name="connsiteY9" fmla="*/ 1370696 h 5214017"/>
              <a:gd name="connsiteX10" fmla="*/ 1743217 w 5850868"/>
              <a:gd name="connsiteY10" fmla="*/ 1567288 h 5214017"/>
              <a:gd name="connsiteX11" fmla="*/ 3531054 w 5850868"/>
              <a:gd name="connsiteY11" fmla="*/ 4516797 h 5214017"/>
              <a:gd name="connsiteX12" fmla="*/ 3393274 w 5850868"/>
              <a:gd name="connsiteY12" fmla="*/ 5078669 h 5214017"/>
              <a:gd name="connsiteX13" fmla="*/ 3393275 w 5850868"/>
              <a:gd name="connsiteY13" fmla="*/ 5078668 h 5214017"/>
              <a:gd name="connsiteX14" fmla="*/ 2831403 w 5850868"/>
              <a:gd name="connsiteY14" fmla="*/ 4940888 h 5214017"/>
              <a:gd name="connsiteX15" fmla="*/ 1043566 w 5850868"/>
              <a:gd name="connsiteY15" fmla="*/ 1991380 h 5214017"/>
              <a:gd name="connsiteX16" fmla="*/ 1181346 w 5850868"/>
              <a:gd name="connsiteY16" fmla="*/ 1429508 h 5214017"/>
              <a:gd name="connsiteX17" fmla="*/ 1413151 w 5850868"/>
              <a:gd name="connsiteY17" fmla="*/ 1370696 h 5214017"/>
              <a:gd name="connsiteX18" fmla="*/ 1815632 w 5850868"/>
              <a:gd name="connsiteY18" fmla="*/ 334862 h 5214017"/>
              <a:gd name="connsiteX19" fmla="*/ 2145699 w 5850868"/>
              <a:gd name="connsiteY19" fmla="*/ 531454 h 5214017"/>
              <a:gd name="connsiteX20" fmla="*/ 3933536 w 5850868"/>
              <a:gd name="connsiteY20" fmla="*/ 3480963 h 5214017"/>
              <a:gd name="connsiteX21" fmla="*/ 3795756 w 5850868"/>
              <a:gd name="connsiteY21" fmla="*/ 4042835 h 5214017"/>
              <a:gd name="connsiteX22" fmla="*/ 3795756 w 5850868"/>
              <a:gd name="connsiteY22" fmla="*/ 4042834 h 5214017"/>
              <a:gd name="connsiteX23" fmla="*/ 3233884 w 5850868"/>
              <a:gd name="connsiteY23" fmla="*/ 3905054 h 5214017"/>
              <a:gd name="connsiteX24" fmla="*/ 1446047 w 5850868"/>
              <a:gd name="connsiteY24" fmla="*/ 955546 h 5214017"/>
              <a:gd name="connsiteX25" fmla="*/ 1583827 w 5850868"/>
              <a:gd name="connsiteY25" fmla="*/ 393674 h 5214017"/>
              <a:gd name="connsiteX26" fmla="*/ 1815632 w 5850868"/>
              <a:gd name="connsiteY26" fmla="*/ 334862 h 5214017"/>
              <a:gd name="connsiteX27" fmla="*/ 2799890 w 5850868"/>
              <a:gd name="connsiteY27" fmla="*/ 258821 h 5214017"/>
              <a:gd name="connsiteX28" fmla="*/ 3129956 w 5850868"/>
              <a:gd name="connsiteY28" fmla="*/ 455412 h 5214017"/>
              <a:gd name="connsiteX29" fmla="*/ 4917793 w 5850868"/>
              <a:gd name="connsiteY29" fmla="*/ 3404922 h 5214017"/>
              <a:gd name="connsiteX30" fmla="*/ 4780013 w 5850868"/>
              <a:gd name="connsiteY30" fmla="*/ 3966794 h 5214017"/>
              <a:gd name="connsiteX31" fmla="*/ 4780014 w 5850868"/>
              <a:gd name="connsiteY31" fmla="*/ 3966792 h 5214017"/>
              <a:gd name="connsiteX32" fmla="*/ 4218142 w 5850868"/>
              <a:gd name="connsiteY32" fmla="*/ 3829013 h 5214017"/>
              <a:gd name="connsiteX33" fmla="*/ 2430305 w 5850868"/>
              <a:gd name="connsiteY33" fmla="*/ 879504 h 5214017"/>
              <a:gd name="connsiteX34" fmla="*/ 2568085 w 5850868"/>
              <a:gd name="connsiteY34" fmla="*/ 317633 h 5214017"/>
              <a:gd name="connsiteX35" fmla="*/ 2799890 w 5850868"/>
              <a:gd name="connsiteY35" fmla="*/ 258821 h 5214017"/>
              <a:gd name="connsiteX36" fmla="*/ 3673656 w 5850868"/>
              <a:gd name="connsiteY36" fmla="*/ 496 h 5214017"/>
              <a:gd name="connsiteX37" fmla="*/ 4003723 w 5850868"/>
              <a:gd name="connsiteY37" fmla="*/ 197087 h 5214017"/>
              <a:gd name="connsiteX38" fmla="*/ 5791560 w 5850868"/>
              <a:gd name="connsiteY38" fmla="*/ 3146597 h 5214017"/>
              <a:gd name="connsiteX39" fmla="*/ 5653780 w 5850868"/>
              <a:gd name="connsiteY39" fmla="*/ 3708469 h 5214017"/>
              <a:gd name="connsiteX40" fmla="*/ 5653781 w 5850868"/>
              <a:gd name="connsiteY40" fmla="*/ 3708467 h 5214017"/>
              <a:gd name="connsiteX41" fmla="*/ 5091909 w 5850868"/>
              <a:gd name="connsiteY41" fmla="*/ 3570688 h 5214017"/>
              <a:gd name="connsiteX42" fmla="*/ 3304072 w 5850868"/>
              <a:gd name="connsiteY42" fmla="*/ 621180 h 5214017"/>
              <a:gd name="connsiteX43" fmla="*/ 3441851 w 5850868"/>
              <a:gd name="connsiteY43" fmla="*/ 59308 h 5214017"/>
              <a:gd name="connsiteX44" fmla="*/ 3673656 w 5850868"/>
              <a:gd name="connsiteY44" fmla="*/ 496 h 521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850868" h="5214017">
                <a:moveTo>
                  <a:pt x="428893" y="1446737"/>
                </a:moveTo>
                <a:cubicBezTo>
                  <a:pt x="560053" y="1453199"/>
                  <a:pt x="685766" y="1522577"/>
                  <a:pt x="758959" y="1643329"/>
                </a:cubicBezTo>
                <a:cubicBezTo>
                  <a:pt x="1354905" y="2626498"/>
                  <a:pt x="1950851" y="3609669"/>
                  <a:pt x="2546797" y="4592839"/>
                </a:cubicBezTo>
                <a:cubicBezTo>
                  <a:pt x="2663906" y="4786042"/>
                  <a:pt x="2602220" y="5037601"/>
                  <a:pt x="2409017" y="5154711"/>
                </a:cubicBezTo>
                <a:lnTo>
                  <a:pt x="2409017" y="5154709"/>
                </a:lnTo>
                <a:cubicBezTo>
                  <a:pt x="2215814" y="5271819"/>
                  <a:pt x="1964255" y="5210133"/>
                  <a:pt x="1847146" y="5016929"/>
                </a:cubicBezTo>
                <a:lnTo>
                  <a:pt x="59308" y="2067421"/>
                </a:lnTo>
                <a:cubicBezTo>
                  <a:pt x="-57802" y="1874218"/>
                  <a:pt x="3884" y="1622659"/>
                  <a:pt x="197087" y="1505549"/>
                </a:cubicBezTo>
                <a:cubicBezTo>
                  <a:pt x="269539" y="1461633"/>
                  <a:pt x="350196" y="1442860"/>
                  <a:pt x="428893" y="1446737"/>
                </a:cubicBezTo>
                <a:close/>
                <a:moveTo>
                  <a:pt x="1413151" y="1370696"/>
                </a:moveTo>
                <a:cubicBezTo>
                  <a:pt x="1544311" y="1377158"/>
                  <a:pt x="1670024" y="1446536"/>
                  <a:pt x="1743217" y="1567288"/>
                </a:cubicBezTo>
                <a:cubicBezTo>
                  <a:pt x="2339163" y="2550457"/>
                  <a:pt x="2935108" y="3533628"/>
                  <a:pt x="3531054" y="4516797"/>
                </a:cubicBezTo>
                <a:cubicBezTo>
                  <a:pt x="3648164" y="4710000"/>
                  <a:pt x="3586477" y="4961559"/>
                  <a:pt x="3393274" y="5078669"/>
                </a:cubicBezTo>
                <a:lnTo>
                  <a:pt x="3393275" y="5078668"/>
                </a:lnTo>
                <a:cubicBezTo>
                  <a:pt x="3200072" y="5195777"/>
                  <a:pt x="2948513" y="5134091"/>
                  <a:pt x="2831403" y="4940888"/>
                </a:cubicBezTo>
                <a:lnTo>
                  <a:pt x="1043566" y="1991380"/>
                </a:lnTo>
                <a:cubicBezTo>
                  <a:pt x="926456" y="1798177"/>
                  <a:pt x="988142" y="1546618"/>
                  <a:pt x="1181346" y="1429508"/>
                </a:cubicBezTo>
                <a:cubicBezTo>
                  <a:pt x="1253797" y="1385592"/>
                  <a:pt x="1334454" y="1366819"/>
                  <a:pt x="1413151" y="1370696"/>
                </a:cubicBezTo>
                <a:close/>
                <a:moveTo>
                  <a:pt x="1815632" y="334862"/>
                </a:moveTo>
                <a:cubicBezTo>
                  <a:pt x="1946793" y="341324"/>
                  <a:pt x="2072505" y="410702"/>
                  <a:pt x="2145699" y="531454"/>
                </a:cubicBezTo>
                <a:cubicBezTo>
                  <a:pt x="2741645" y="1514623"/>
                  <a:pt x="3337590" y="2497794"/>
                  <a:pt x="3933536" y="3480963"/>
                </a:cubicBezTo>
                <a:cubicBezTo>
                  <a:pt x="4050645" y="3674167"/>
                  <a:pt x="3988959" y="3925726"/>
                  <a:pt x="3795756" y="4042835"/>
                </a:cubicBezTo>
                <a:lnTo>
                  <a:pt x="3795756" y="4042834"/>
                </a:lnTo>
                <a:cubicBezTo>
                  <a:pt x="3602553" y="4159943"/>
                  <a:pt x="3350994" y="4098257"/>
                  <a:pt x="3233884" y="3905054"/>
                </a:cubicBezTo>
                <a:lnTo>
                  <a:pt x="1446047" y="955546"/>
                </a:lnTo>
                <a:cubicBezTo>
                  <a:pt x="1328938" y="762343"/>
                  <a:pt x="1390624" y="510784"/>
                  <a:pt x="1583827" y="393674"/>
                </a:cubicBezTo>
                <a:cubicBezTo>
                  <a:pt x="1656278" y="349758"/>
                  <a:pt x="1736936" y="330985"/>
                  <a:pt x="1815632" y="334862"/>
                </a:cubicBezTo>
                <a:close/>
                <a:moveTo>
                  <a:pt x="2799890" y="258821"/>
                </a:moveTo>
                <a:cubicBezTo>
                  <a:pt x="2931050" y="265282"/>
                  <a:pt x="3056763" y="334660"/>
                  <a:pt x="3129956" y="455412"/>
                </a:cubicBezTo>
                <a:cubicBezTo>
                  <a:pt x="3725902" y="1438582"/>
                  <a:pt x="4321847" y="2421752"/>
                  <a:pt x="4917793" y="3404922"/>
                </a:cubicBezTo>
                <a:cubicBezTo>
                  <a:pt x="5034903" y="3598125"/>
                  <a:pt x="4973217" y="3849684"/>
                  <a:pt x="4780013" y="3966794"/>
                </a:cubicBezTo>
                <a:lnTo>
                  <a:pt x="4780014" y="3966792"/>
                </a:lnTo>
                <a:cubicBezTo>
                  <a:pt x="4586811" y="4083902"/>
                  <a:pt x="4335252" y="4022216"/>
                  <a:pt x="4218142" y="3829013"/>
                </a:cubicBezTo>
                <a:lnTo>
                  <a:pt x="2430305" y="879504"/>
                </a:lnTo>
                <a:cubicBezTo>
                  <a:pt x="2313195" y="686301"/>
                  <a:pt x="2374882" y="434742"/>
                  <a:pt x="2568085" y="317633"/>
                </a:cubicBezTo>
                <a:cubicBezTo>
                  <a:pt x="2640536" y="273717"/>
                  <a:pt x="2721193" y="254944"/>
                  <a:pt x="2799890" y="258821"/>
                </a:cubicBezTo>
                <a:close/>
                <a:moveTo>
                  <a:pt x="3673656" y="496"/>
                </a:moveTo>
                <a:cubicBezTo>
                  <a:pt x="3804817" y="6958"/>
                  <a:pt x="3930530" y="76336"/>
                  <a:pt x="4003723" y="197087"/>
                </a:cubicBezTo>
                <a:cubicBezTo>
                  <a:pt x="4599669" y="1180257"/>
                  <a:pt x="5195614" y="2163427"/>
                  <a:pt x="5791560" y="3146597"/>
                </a:cubicBezTo>
                <a:cubicBezTo>
                  <a:pt x="5908670" y="3339800"/>
                  <a:pt x="5846983" y="3591359"/>
                  <a:pt x="5653780" y="3708469"/>
                </a:cubicBezTo>
                <a:lnTo>
                  <a:pt x="5653781" y="3708467"/>
                </a:lnTo>
                <a:cubicBezTo>
                  <a:pt x="5460577" y="3825577"/>
                  <a:pt x="5209019" y="3763891"/>
                  <a:pt x="5091909" y="3570688"/>
                </a:cubicBezTo>
                <a:lnTo>
                  <a:pt x="3304072" y="621180"/>
                </a:lnTo>
                <a:cubicBezTo>
                  <a:pt x="3186962" y="427977"/>
                  <a:pt x="3248648" y="176417"/>
                  <a:pt x="3441851" y="59308"/>
                </a:cubicBezTo>
                <a:cubicBezTo>
                  <a:pt x="3514302" y="15392"/>
                  <a:pt x="3594960" y="-3381"/>
                  <a:pt x="3673656" y="4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46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06561C-1ACB-4667-B8DD-AD0F056DE9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15386" y="1042521"/>
            <a:ext cx="5042073" cy="5236982"/>
          </a:xfrm>
          <a:custGeom>
            <a:avLst/>
            <a:gdLst>
              <a:gd name="connsiteX0" fmla="*/ 2401946 w 5042073"/>
              <a:gd name="connsiteY0" fmla="*/ 2001977 h 5236982"/>
              <a:gd name="connsiteX1" fmla="*/ 3034457 w 5042073"/>
              <a:gd name="connsiteY1" fmla="*/ 2634488 h 5236982"/>
              <a:gd name="connsiteX2" fmla="*/ 2401946 w 5042073"/>
              <a:gd name="connsiteY2" fmla="*/ 3266999 h 5236982"/>
              <a:gd name="connsiteX3" fmla="*/ 1769435 w 5042073"/>
              <a:gd name="connsiteY3" fmla="*/ 2634488 h 5236982"/>
              <a:gd name="connsiteX4" fmla="*/ 2401946 w 5042073"/>
              <a:gd name="connsiteY4" fmla="*/ 2001977 h 5236982"/>
              <a:gd name="connsiteX5" fmla="*/ 1951013 w 5042073"/>
              <a:gd name="connsiteY5" fmla="*/ 1430413 h 5236982"/>
              <a:gd name="connsiteX6" fmla="*/ 2114127 w 5042073"/>
              <a:gd name="connsiteY6" fmla="*/ 1859340 h 5236982"/>
              <a:gd name="connsiteX7" fmla="*/ 1603323 w 5042073"/>
              <a:gd name="connsiteY7" fmla="*/ 2761313 h 5236982"/>
              <a:gd name="connsiteX8" fmla="*/ 2394902 w 5042073"/>
              <a:gd name="connsiteY8" fmla="*/ 3430551 h 5236982"/>
              <a:gd name="connsiteX9" fmla="*/ 3199348 w 5042073"/>
              <a:gd name="connsiteY9" fmla="*/ 2776838 h 5236982"/>
              <a:gd name="connsiteX10" fmla="*/ 2706187 w 5042073"/>
              <a:gd name="connsiteY10" fmla="*/ 1865100 h 5236982"/>
              <a:gd name="connsiteX11" fmla="*/ 2877612 w 5042073"/>
              <a:gd name="connsiteY11" fmla="*/ 1439426 h 5236982"/>
              <a:gd name="connsiteX12" fmla="*/ 3649430 w 5042073"/>
              <a:gd name="connsiteY12" fmla="*/ 2866335 h 5236982"/>
              <a:gd name="connsiteX13" fmla="*/ 2390437 w 5042073"/>
              <a:gd name="connsiteY13" fmla="*/ 3889423 h 5236982"/>
              <a:gd name="connsiteX14" fmla="*/ 1151583 w 5042073"/>
              <a:gd name="connsiteY14" fmla="*/ 2842038 h 5236982"/>
              <a:gd name="connsiteX15" fmla="*/ 1951013 w 5042073"/>
              <a:gd name="connsiteY15" fmla="*/ 1430413 h 5236982"/>
              <a:gd name="connsiteX16" fmla="*/ 2344827 w 5042073"/>
              <a:gd name="connsiteY16" fmla="*/ 787429 h 5236982"/>
              <a:gd name="connsiteX17" fmla="*/ 2492522 w 5042073"/>
              <a:gd name="connsiteY17" fmla="*/ 787464 h 5236982"/>
              <a:gd name="connsiteX18" fmla="*/ 2833449 w 5042073"/>
              <a:gd name="connsiteY18" fmla="*/ 833149 h 5236982"/>
              <a:gd name="connsiteX19" fmla="*/ 4262549 w 5042073"/>
              <a:gd name="connsiteY19" fmla="*/ 2826035 h 5236982"/>
              <a:gd name="connsiteX20" fmla="*/ 3842879 w 5042073"/>
              <a:gd name="connsiteY20" fmla="*/ 2783476 h 5236982"/>
              <a:gd name="connsiteX21" fmla="*/ 2739128 w 5042073"/>
              <a:gd name="connsiteY21" fmla="*/ 1244291 h 5236982"/>
              <a:gd name="connsiteX22" fmla="*/ 1074841 w 5042073"/>
              <a:gd name="connsiteY22" fmla="*/ 2148451 h 5236982"/>
              <a:gd name="connsiteX23" fmla="*/ 1765426 w 5042073"/>
              <a:gd name="connsiteY23" fmla="*/ 3912098 h 5236982"/>
              <a:gd name="connsiteX24" fmla="*/ 3601153 w 5042073"/>
              <a:gd name="connsiteY24" fmla="*/ 3445770 h 5236982"/>
              <a:gd name="connsiteX25" fmla="*/ 3949572 w 5042073"/>
              <a:gd name="connsiteY25" fmla="*/ 3683551 h 5236982"/>
              <a:gd name="connsiteX26" fmla="*/ 1572733 w 5042073"/>
              <a:gd name="connsiteY26" fmla="*/ 4287337 h 5236982"/>
              <a:gd name="connsiteX27" fmla="*/ 678586 w 5042073"/>
              <a:gd name="connsiteY27" fmla="*/ 2003826 h 5236982"/>
              <a:gd name="connsiteX28" fmla="*/ 2344827 w 5042073"/>
              <a:gd name="connsiteY28" fmla="*/ 787429 h 5236982"/>
              <a:gd name="connsiteX29" fmla="*/ 2395917 w 5042073"/>
              <a:gd name="connsiteY29" fmla="*/ 134 h 5236982"/>
              <a:gd name="connsiteX30" fmla="*/ 2844853 w 5042073"/>
              <a:gd name="connsiteY30" fmla="*/ 34272 h 5236982"/>
              <a:gd name="connsiteX31" fmla="*/ 5036527 w 5042073"/>
              <a:gd name="connsiteY31" fmla="*/ 2448873 h 5236982"/>
              <a:gd name="connsiteX32" fmla="*/ 3175348 w 5042073"/>
              <a:gd name="connsiteY32" fmla="*/ 5126512 h 5236982"/>
              <a:gd name="connsiteX33" fmla="*/ 148333 w 5042073"/>
              <a:gd name="connsiteY33" fmla="*/ 3913695 h 5236982"/>
              <a:gd name="connsiteX34" fmla="*/ 666360 w 5042073"/>
              <a:gd name="connsiteY34" fmla="*/ 3618819 h 5236982"/>
              <a:gd name="connsiteX35" fmla="*/ 3004245 w 5042073"/>
              <a:gd name="connsiteY35" fmla="*/ 4555527 h 5236982"/>
              <a:gd name="connsiteX36" fmla="*/ 4441708 w 5042073"/>
              <a:gd name="connsiteY36" fmla="*/ 2487478 h 5236982"/>
              <a:gd name="connsiteX37" fmla="*/ 2748990 w 5042073"/>
              <a:gd name="connsiteY37" fmla="*/ 622585 h 5236982"/>
              <a:gd name="connsiteX38" fmla="*/ 551796 w 5042073"/>
              <a:gd name="connsiteY38" fmla="*/ 1853626 h 5236982"/>
              <a:gd name="connsiteX39" fmla="*/ 0 w 5042073"/>
              <a:gd name="connsiteY39" fmla="*/ 1628183 h 5236982"/>
              <a:gd name="connsiteX40" fmla="*/ 2395917 w 5042073"/>
              <a:gd name="connsiteY40" fmla="*/ 134 h 523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042073" h="5236982">
                <a:moveTo>
                  <a:pt x="2401946" y="2001977"/>
                </a:moveTo>
                <a:cubicBezTo>
                  <a:pt x="2751272" y="2001977"/>
                  <a:pt x="3034457" y="2285162"/>
                  <a:pt x="3034457" y="2634488"/>
                </a:cubicBezTo>
                <a:cubicBezTo>
                  <a:pt x="3034457" y="2983814"/>
                  <a:pt x="2751272" y="3266999"/>
                  <a:pt x="2401946" y="3266999"/>
                </a:cubicBezTo>
                <a:cubicBezTo>
                  <a:pt x="2052620" y="3266999"/>
                  <a:pt x="1769435" y="2983814"/>
                  <a:pt x="1769435" y="2634488"/>
                </a:cubicBezTo>
                <a:cubicBezTo>
                  <a:pt x="1769435" y="2285162"/>
                  <a:pt x="2052620" y="2001977"/>
                  <a:pt x="2401946" y="2001977"/>
                </a:cubicBezTo>
                <a:close/>
                <a:moveTo>
                  <a:pt x="1951013" y="1430413"/>
                </a:moveTo>
                <a:lnTo>
                  <a:pt x="2114127" y="1859340"/>
                </a:lnTo>
                <a:cubicBezTo>
                  <a:pt x="1749180" y="1998123"/>
                  <a:pt x="1534639" y="2376957"/>
                  <a:pt x="1603323" y="2761313"/>
                </a:cubicBezTo>
                <a:cubicBezTo>
                  <a:pt x="1672007" y="3145668"/>
                  <a:pt x="2004476" y="3426753"/>
                  <a:pt x="2394902" y="3430551"/>
                </a:cubicBezTo>
                <a:cubicBezTo>
                  <a:pt x="2785327" y="3434349"/>
                  <a:pt x="3123201" y="3159785"/>
                  <a:pt x="3199348" y="2776838"/>
                </a:cubicBezTo>
                <a:cubicBezTo>
                  <a:pt x="3275496" y="2393891"/>
                  <a:pt x="3068365" y="2010956"/>
                  <a:pt x="2706187" y="1865100"/>
                </a:cubicBezTo>
                <a:lnTo>
                  <a:pt x="2877612" y="1439426"/>
                </a:lnTo>
                <a:cubicBezTo>
                  <a:pt x="3444437" y="1667696"/>
                  <a:pt x="3768605" y="2267007"/>
                  <a:pt x="3649430" y="2866335"/>
                </a:cubicBezTo>
                <a:cubicBezTo>
                  <a:pt x="3530255" y="3465664"/>
                  <a:pt x="3001470" y="3895367"/>
                  <a:pt x="2390437" y="3889423"/>
                </a:cubicBezTo>
                <a:cubicBezTo>
                  <a:pt x="1779403" y="3883480"/>
                  <a:pt x="1259077" y="3443570"/>
                  <a:pt x="1151583" y="2842038"/>
                </a:cubicBezTo>
                <a:cubicBezTo>
                  <a:pt x="1044089" y="2240505"/>
                  <a:pt x="1379855" y="1647613"/>
                  <a:pt x="1951013" y="1430413"/>
                </a:cubicBezTo>
                <a:close/>
                <a:moveTo>
                  <a:pt x="2344827" y="787429"/>
                </a:moveTo>
                <a:cubicBezTo>
                  <a:pt x="2393800" y="785477"/>
                  <a:pt x="2443065" y="785470"/>
                  <a:pt x="2492522" y="787464"/>
                </a:cubicBezTo>
                <a:cubicBezTo>
                  <a:pt x="2605566" y="792023"/>
                  <a:pt x="2719610" y="807033"/>
                  <a:pt x="2833449" y="833149"/>
                </a:cubicBezTo>
                <a:cubicBezTo>
                  <a:pt x="3744167" y="1042080"/>
                  <a:pt x="4356819" y="1896426"/>
                  <a:pt x="4262549" y="2826035"/>
                </a:cubicBezTo>
                <a:lnTo>
                  <a:pt x="3842879" y="2783476"/>
                </a:lnTo>
                <a:cubicBezTo>
                  <a:pt x="3915688" y="2065502"/>
                  <a:pt x="3442512" y="1405656"/>
                  <a:pt x="2739128" y="1244291"/>
                </a:cubicBezTo>
                <a:cubicBezTo>
                  <a:pt x="2035744" y="1082925"/>
                  <a:pt x="1322268" y="1470537"/>
                  <a:pt x="1074841" y="2148451"/>
                </a:cubicBezTo>
                <a:cubicBezTo>
                  <a:pt x="827415" y="2826365"/>
                  <a:pt x="1123467" y="3582437"/>
                  <a:pt x="1765426" y="3912098"/>
                </a:cubicBezTo>
                <a:cubicBezTo>
                  <a:pt x="2407385" y="4241758"/>
                  <a:pt x="3194358" y="4041844"/>
                  <a:pt x="3601153" y="3445770"/>
                </a:cubicBezTo>
                <a:lnTo>
                  <a:pt x="3949572" y="3683551"/>
                </a:lnTo>
                <a:cubicBezTo>
                  <a:pt x="3422867" y="4455329"/>
                  <a:pt x="2403920" y="4714171"/>
                  <a:pt x="1572733" y="4287337"/>
                </a:cubicBezTo>
                <a:cubicBezTo>
                  <a:pt x="741546" y="3860504"/>
                  <a:pt x="358227" y="2881567"/>
                  <a:pt x="678586" y="2003826"/>
                </a:cubicBezTo>
                <a:cubicBezTo>
                  <a:pt x="941381" y="1283804"/>
                  <a:pt x="1610229" y="816713"/>
                  <a:pt x="2344827" y="787429"/>
                </a:cubicBezTo>
                <a:close/>
                <a:moveTo>
                  <a:pt x="2395917" y="134"/>
                </a:moveTo>
                <a:cubicBezTo>
                  <a:pt x="2544283" y="-1374"/>
                  <a:pt x="2694380" y="9752"/>
                  <a:pt x="2844853" y="34272"/>
                </a:cubicBezTo>
                <a:cubicBezTo>
                  <a:pt x="4048634" y="230425"/>
                  <a:pt x="4957536" y="1231775"/>
                  <a:pt x="5036527" y="2448873"/>
                </a:cubicBezTo>
                <a:cubicBezTo>
                  <a:pt x="5115519" y="3665970"/>
                  <a:pt x="4343675" y="4776404"/>
                  <a:pt x="3175348" y="5126512"/>
                </a:cubicBezTo>
                <a:cubicBezTo>
                  <a:pt x="2007021" y="5476619"/>
                  <a:pt x="751697" y="4973656"/>
                  <a:pt x="148333" y="3913695"/>
                </a:cubicBezTo>
                <a:lnTo>
                  <a:pt x="666360" y="3618819"/>
                </a:lnTo>
                <a:cubicBezTo>
                  <a:pt x="1132362" y="4437469"/>
                  <a:pt x="2101898" y="4825929"/>
                  <a:pt x="3004245" y="4555527"/>
                </a:cubicBezTo>
                <a:cubicBezTo>
                  <a:pt x="3906591" y="4285125"/>
                  <a:pt x="4502717" y="3427491"/>
                  <a:pt x="4441708" y="2487478"/>
                </a:cubicBezTo>
                <a:cubicBezTo>
                  <a:pt x="4380699" y="1547465"/>
                  <a:pt x="3678718" y="774082"/>
                  <a:pt x="2748990" y="622585"/>
                </a:cubicBezTo>
                <a:cubicBezTo>
                  <a:pt x="1819261" y="471087"/>
                  <a:pt x="908070" y="981608"/>
                  <a:pt x="551796" y="1853626"/>
                </a:cubicBezTo>
                <a:lnTo>
                  <a:pt x="0" y="1628183"/>
                </a:lnTo>
                <a:cubicBezTo>
                  <a:pt x="403631" y="640256"/>
                  <a:pt x="1357353" y="10683"/>
                  <a:pt x="2395917" y="1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013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D7D4C77-D268-4DE7-B303-AD1FFBC66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5284" y="2743199"/>
            <a:ext cx="2786587" cy="2919663"/>
          </a:xfrm>
          <a:custGeom>
            <a:avLst/>
            <a:gdLst>
              <a:gd name="connsiteX0" fmla="*/ 0 w 2786587"/>
              <a:gd name="connsiteY0" fmla="*/ 0 h 2919663"/>
              <a:gd name="connsiteX1" fmla="*/ 2786587 w 2786587"/>
              <a:gd name="connsiteY1" fmla="*/ 0 h 2919663"/>
              <a:gd name="connsiteX2" fmla="*/ 2786587 w 2786587"/>
              <a:gd name="connsiteY2" fmla="*/ 2919663 h 2919663"/>
              <a:gd name="connsiteX3" fmla="*/ 0 w 2786587"/>
              <a:gd name="connsiteY3" fmla="*/ 2919663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587" h="2919663">
                <a:moveTo>
                  <a:pt x="0" y="0"/>
                </a:moveTo>
                <a:lnTo>
                  <a:pt x="2786587" y="0"/>
                </a:lnTo>
                <a:lnTo>
                  <a:pt x="2786587" y="2919663"/>
                </a:lnTo>
                <a:lnTo>
                  <a:pt x="0" y="2919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EF377DD-7B61-4576-AF81-3ED6A1FCB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92217" y="2743198"/>
            <a:ext cx="2786587" cy="2919663"/>
          </a:xfrm>
          <a:custGeom>
            <a:avLst/>
            <a:gdLst>
              <a:gd name="connsiteX0" fmla="*/ 0 w 2786587"/>
              <a:gd name="connsiteY0" fmla="*/ 0 h 2919663"/>
              <a:gd name="connsiteX1" fmla="*/ 2786587 w 2786587"/>
              <a:gd name="connsiteY1" fmla="*/ 0 h 2919663"/>
              <a:gd name="connsiteX2" fmla="*/ 2786587 w 2786587"/>
              <a:gd name="connsiteY2" fmla="*/ 2919663 h 2919663"/>
              <a:gd name="connsiteX3" fmla="*/ 0 w 2786587"/>
              <a:gd name="connsiteY3" fmla="*/ 2919663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587" h="2919663">
                <a:moveTo>
                  <a:pt x="0" y="0"/>
                </a:moveTo>
                <a:lnTo>
                  <a:pt x="2786587" y="0"/>
                </a:lnTo>
                <a:lnTo>
                  <a:pt x="2786587" y="2919663"/>
                </a:lnTo>
                <a:lnTo>
                  <a:pt x="0" y="2919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EF898B3-F973-4176-AE36-3821BE859D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49150" y="2743199"/>
            <a:ext cx="2786587" cy="2919663"/>
          </a:xfrm>
          <a:custGeom>
            <a:avLst/>
            <a:gdLst>
              <a:gd name="connsiteX0" fmla="*/ 0 w 2786587"/>
              <a:gd name="connsiteY0" fmla="*/ 0 h 2919663"/>
              <a:gd name="connsiteX1" fmla="*/ 2786587 w 2786587"/>
              <a:gd name="connsiteY1" fmla="*/ 0 h 2919663"/>
              <a:gd name="connsiteX2" fmla="*/ 2786587 w 2786587"/>
              <a:gd name="connsiteY2" fmla="*/ 2919663 h 2919663"/>
              <a:gd name="connsiteX3" fmla="*/ 0 w 2786587"/>
              <a:gd name="connsiteY3" fmla="*/ 2919663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587" h="2919663">
                <a:moveTo>
                  <a:pt x="0" y="0"/>
                </a:moveTo>
                <a:lnTo>
                  <a:pt x="2786587" y="0"/>
                </a:lnTo>
                <a:lnTo>
                  <a:pt x="2786587" y="2919663"/>
                </a:lnTo>
                <a:lnTo>
                  <a:pt x="0" y="2919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87BF188-7ED4-41AC-A525-2DC8E80D0B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6083" y="2743198"/>
            <a:ext cx="2786587" cy="2919663"/>
          </a:xfrm>
          <a:custGeom>
            <a:avLst/>
            <a:gdLst>
              <a:gd name="connsiteX0" fmla="*/ 0 w 2786587"/>
              <a:gd name="connsiteY0" fmla="*/ 0 h 2919663"/>
              <a:gd name="connsiteX1" fmla="*/ 2786587 w 2786587"/>
              <a:gd name="connsiteY1" fmla="*/ 0 h 2919663"/>
              <a:gd name="connsiteX2" fmla="*/ 2786587 w 2786587"/>
              <a:gd name="connsiteY2" fmla="*/ 2919663 h 2919663"/>
              <a:gd name="connsiteX3" fmla="*/ 0 w 2786587"/>
              <a:gd name="connsiteY3" fmla="*/ 2919663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587" h="2919663">
                <a:moveTo>
                  <a:pt x="0" y="0"/>
                </a:moveTo>
                <a:lnTo>
                  <a:pt x="2786587" y="0"/>
                </a:lnTo>
                <a:lnTo>
                  <a:pt x="2786587" y="2919663"/>
                </a:lnTo>
                <a:lnTo>
                  <a:pt x="0" y="2919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380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E175A4-B0D1-4474-AD08-17E1DA511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38914" y="2020573"/>
            <a:ext cx="3545306" cy="3545306"/>
          </a:xfrm>
          <a:custGeom>
            <a:avLst/>
            <a:gdLst>
              <a:gd name="connsiteX0" fmla="*/ 1772653 w 3545306"/>
              <a:gd name="connsiteY0" fmla="*/ 0 h 3545306"/>
              <a:gd name="connsiteX1" fmla="*/ 3545306 w 3545306"/>
              <a:gd name="connsiteY1" fmla="*/ 1772653 h 3545306"/>
              <a:gd name="connsiteX2" fmla="*/ 1772653 w 3545306"/>
              <a:gd name="connsiteY2" fmla="*/ 3545306 h 3545306"/>
              <a:gd name="connsiteX3" fmla="*/ 0 w 3545306"/>
              <a:gd name="connsiteY3" fmla="*/ 1772653 h 3545306"/>
              <a:gd name="connsiteX4" fmla="*/ 1772653 w 3545306"/>
              <a:gd name="connsiteY4" fmla="*/ 0 h 354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5306" h="3545306">
                <a:moveTo>
                  <a:pt x="1772653" y="0"/>
                </a:moveTo>
                <a:cubicBezTo>
                  <a:pt x="2751662" y="0"/>
                  <a:pt x="3545306" y="793644"/>
                  <a:pt x="3545306" y="1772653"/>
                </a:cubicBezTo>
                <a:cubicBezTo>
                  <a:pt x="3545306" y="2751662"/>
                  <a:pt x="2751662" y="3545306"/>
                  <a:pt x="1772653" y="3545306"/>
                </a:cubicBezTo>
                <a:cubicBezTo>
                  <a:pt x="793644" y="3545306"/>
                  <a:pt x="0" y="2751662"/>
                  <a:pt x="0" y="1772653"/>
                </a:cubicBezTo>
                <a:cubicBezTo>
                  <a:pt x="0" y="793644"/>
                  <a:pt x="793644" y="0"/>
                  <a:pt x="177265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7A62B8-F894-491F-8E2C-4015FD85B8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289" y="992196"/>
            <a:ext cx="2544380" cy="2544380"/>
          </a:xfrm>
          <a:custGeom>
            <a:avLst/>
            <a:gdLst>
              <a:gd name="connsiteX0" fmla="*/ 1000327 w 2000654"/>
              <a:gd name="connsiteY0" fmla="*/ 0 h 2000654"/>
              <a:gd name="connsiteX1" fmla="*/ 2000654 w 2000654"/>
              <a:gd name="connsiteY1" fmla="*/ 1000327 h 2000654"/>
              <a:gd name="connsiteX2" fmla="*/ 1000327 w 2000654"/>
              <a:gd name="connsiteY2" fmla="*/ 2000654 h 2000654"/>
              <a:gd name="connsiteX3" fmla="*/ 0 w 2000654"/>
              <a:gd name="connsiteY3" fmla="*/ 1000327 h 2000654"/>
              <a:gd name="connsiteX4" fmla="*/ 1000327 w 2000654"/>
              <a:gd name="connsiteY4" fmla="*/ 0 h 200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0654" h="2000654">
                <a:moveTo>
                  <a:pt x="1000327" y="0"/>
                </a:moveTo>
                <a:cubicBezTo>
                  <a:pt x="1552792" y="0"/>
                  <a:pt x="2000654" y="447862"/>
                  <a:pt x="2000654" y="1000327"/>
                </a:cubicBezTo>
                <a:cubicBezTo>
                  <a:pt x="2000654" y="1552792"/>
                  <a:pt x="1552792" y="2000654"/>
                  <a:pt x="1000327" y="2000654"/>
                </a:cubicBezTo>
                <a:cubicBezTo>
                  <a:pt x="447862" y="2000654"/>
                  <a:pt x="0" y="1552792"/>
                  <a:pt x="0" y="1000327"/>
                </a:cubicBezTo>
                <a:cubicBezTo>
                  <a:pt x="0" y="447862"/>
                  <a:pt x="447862" y="0"/>
                  <a:pt x="10003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043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2C6F517-C277-4577-A52C-E082EBDFE7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8989" y="1916561"/>
            <a:ext cx="3048000" cy="2919663"/>
          </a:xfrm>
          <a:custGeom>
            <a:avLst/>
            <a:gdLst>
              <a:gd name="connsiteX0" fmla="*/ 486620 w 3048000"/>
              <a:gd name="connsiteY0" fmla="*/ 0 h 2919663"/>
              <a:gd name="connsiteX1" fmla="*/ 3048000 w 3048000"/>
              <a:gd name="connsiteY1" fmla="*/ 0 h 2919663"/>
              <a:gd name="connsiteX2" fmla="*/ 3048000 w 3048000"/>
              <a:gd name="connsiteY2" fmla="*/ 2433043 h 2919663"/>
              <a:gd name="connsiteX3" fmla="*/ 2561380 w 3048000"/>
              <a:gd name="connsiteY3" fmla="*/ 2919663 h 2919663"/>
              <a:gd name="connsiteX4" fmla="*/ 0 w 3048000"/>
              <a:gd name="connsiteY4" fmla="*/ 2919663 h 2919663"/>
              <a:gd name="connsiteX5" fmla="*/ 0 w 3048000"/>
              <a:gd name="connsiteY5" fmla="*/ 486620 h 2919663"/>
              <a:gd name="connsiteX6" fmla="*/ 486620 w 3048000"/>
              <a:gd name="connsiteY6" fmla="*/ 0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2919663">
                <a:moveTo>
                  <a:pt x="486620" y="0"/>
                </a:moveTo>
                <a:lnTo>
                  <a:pt x="3048000" y="0"/>
                </a:lnTo>
                <a:lnTo>
                  <a:pt x="3048000" y="2433043"/>
                </a:lnTo>
                <a:cubicBezTo>
                  <a:pt x="3048000" y="2701796"/>
                  <a:pt x="2830133" y="2919663"/>
                  <a:pt x="2561380" y="2919663"/>
                </a:cubicBezTo>
                <a:lnTo>
                  <a:pt x="0" y="2919663"/>
                </a:lnTo>
                <a:lnTo>
                  <a:pt x="0" y="486620"/>
                </a:lnTo>
                <a:cubicBezTo>
                  <a:pt x="0" y="217867"/>
                  <a:pt x="217867" y="0"/>
                  <a:pt x="4866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04AA87-423D-4201-B503-89BAD3DE21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1960677"/>
            <a:ext cx="3048000" cy="2919663"/>
          </a:xfrm>
          <a:custGeom>
            <a:avLst/>
            <a:gdLst>
              <a:gd name="connsiteX0" fmla="*/ 486620 w 3048000"/>
              <a:gd name="connsiteY0" fmla="*/ 0 h 2919663"/>
              <a:gd name="connsiteX1" fmla="*/ 3048000 w 3048000"/>
              <a:gd name="connsiteY1" fmla="*/ 0 h 2919663"/>
              <a:gd name="connsiteX2" fmla="*/ 3048000 w 3048000"/>
              <a:gd name="connsiteY2" fmla="*/ 2433043 h 2919663"/>
              <a:gd name="connsiteX3" fmla="*/ 2561380 w 3048000"/>
              <a:gd name="connsiteY3" fmla="*/ 2919663 h 2919663"/>
              <a:gd name="connsiteX4" fmla="*/ 0 w 3048000"/>
              <a:gd name="connsiteY4" fmla="*/ 2919663 h 2919663"/>
              <a:gd name="connsiteX5" fmla="*/ 0 w 3048000"/>
              <a:gd name="connsiteY5" fmla="*/ 486620 h 2919663"/>
              <a:gd name="connsiteX6" fmla="*/ 486620 w 3048000"/>
              <a:gd name="connsiteY6" fmla="*/ 0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2919663">
                <a:moveTo>
                  <a:pt x="486620" y="0"/>
                </a:moveTo>
                <a:lnTo>
                  <a:pt x="3048000" y="0"/>
                </a:lnTo>
                <a:lnTo>
                  <a:pt x="3048000" y="2433043"/>
                </a:lnTo>
                <a:cubicBezTo>
                  <a:pt x="3048000" y="2701796"/>
                  <a:pt x="2830133" y="2919663"/>
                  <a:pt x="2561380" y="2919663"/>
                </a:cubicBezTo>
                <a:lnTo>
                  <a:pt x="0" y="2919663"/>
                </a:lnTo>
                <a:lnTo>
                  <a:pt x="0" y="486620"/>
                </a:lnTo>
                <a:cubicBezTo>
                  <a:pt x="0" y="217867"/>
                  <a:pt x="217867" y="0"/>
                  <a:pt x="4866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DC55DE2-EF96-4164-A492-888FE8FE1B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5011" y="1960677"/>
            <a:ext cx="3048000" cy="2919663"/>
          </a:xfrm>
          <a:custGeom>
            <a:avLst/>
            <a:gdLst>
              <a:gd name="connsiteX0" fmla="*/ 486620 w 3048000"/>
              <a:gd name="connsiteY0" fmla="*/ 0 h 2919663"/>
              <a:gd name="connsiteX1" fmla="*/ 3048000 w 3048000"/>
              <a:gd name="connsiteY1" fmla="*/ 0 h 2919663"/>
              <a:gd name="connsiteX2" fmla="*/ 3048000 w 3048000"/>
              <a:gd name="connsiteY2" fmla="*/ 2433043 h 2919663"/>
              <a:gd name="connsiteX3" fmla="*/ 2561380 w 3048000"/>
              <a:gd name="connsiteY3" fmla="*/ 2919663 h 2919663"/>
              <a:gd name="connsiteX4" fmla="*/ 0 w 3048000"/>
              <a:gd name="connsiteY4" fmla="*/ 2919663 h 2919663"/>
              <a:gd name="connsiteX5" fmla="*/ 0 w 3048000"/>
              <a:gd name="connsiteY5" fmla="*/ 486620 h 2919663"/>
              <a:gd name="connsiteX6" fmla="*/ 486620 w 3048000"/>
              <a:gd name="connsiteY6" fmla="*/ 0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2919663">
                <a:moveTo>
                  <a:pt x="486620" y="0"/>
                </a:moveTo>
                <a:lnTo>
                  <a:pt x="3048000" y="0"/>
                </a:lnTo>
                <a:lnTo>
                  <a:pt x="3048000" y="2433043"/>
                </a:lnTo>
                <a:cubicBezTo>
                  <a:pt x="3048000" y="2701796"/>
                  <a:pt x="2830133" y="2919663"/>
                  <a:pt x="2561380" y="2919663"/>
                </a:cubicBezTo>
                <a:lnTo>
                  <a:pt x="0" y="2919663"/>
                </a:lnTo>
                <a:lnTo>
                  <a:pt x="0" y="486620"/>
                </a:lnTo>
                <a:cubicBezTo>
                  <a:pt x="0" y="217867"/>
                  <a:pt x="217867" y="0"/>
                  <a:pt x="4866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585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19_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>
            <a:spLocks noGrp="1"/>
          </p:cNvSpPr>
          <p:nvPr>
            <p:ph type="pic" idx="2"/>
          </p:nvPr>
        </p:nvSpPr>
        <p:spPr>
          <a:xfrm>
            <a:off x="705853" y="593559"/>
            <a:ext cx="5245769" cy="27191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>
            <a:spLocks noGrp="1"/>
          </p:cNvSpPr>
          <p:nvPr>
            <p:ph type="pic" idx="3"/>
          </p:nvPr>
        </p:nvSpPr>
        <p:spPr>
          <a:xfrm>
            <a:off x="705852" y="3573379"/>
            <a:ext cx="7908759" cy="27191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>
            <a:spLocks noGrp="1"/>
          </p:cNvSpPr>
          <p:nvPr>
            <p:ph type="pic" idx="4"/>
          </p:nvPr>
        </p:nvSpPr>
        <p:spPr>
          <a:xfrm>
            <a:off x="6208296" y="593559"/>
            <a:ext cx="5245769" cy="27191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>
            <a:spLocks noGrp="1"/>
          </p:cNvSpPr>
          <p:nvPr>
            <p:ph type="pic" idx="5"/>
          </p:nvPr>
        </p:nvSpPr>
        <p:spPr>
          <a:xfrm>
            <a:off x="8831179" y="3573379"/>
            <a:ext cx="2622885" cy="27191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3106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19_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85608" y="741792"/>
            <a:ext cx="4910392" cy="49103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6810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19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>
            <a:spLocks noGrp="1"/>
          </p:cNvSpPr>
          <p:nvPr>
            <p:ph type="pic" idx="2"/>
          </p:nvPr>
        </p:nvSpPr>
        <p:spPr>
          <a:xfrm>
            <a:off x="898831" y="839337"/>
            <a:ext cx="6111921" cy="466753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6838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9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>
            <a:spLocks noGrp="1"/>
          </p:cNvSpPr>
          <p:nvPr>
            <p:ph type="pic" idx="2"/>
          </p:nvPr>
        </p:nvSpPr>
        <p:spPr>
          <a:xfrm>
            <a:off x="5951622" y="1652337"/>
            <a:ext cx="4940968" cy="34169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4636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19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>
            <a:spLocks noGrp="1"/>
          </p:cNvSpPr>
          <p:nvPr>
            <p:ph type="pic" idx="2"/>
          </p:nvPr>
        </p:nvSpPr>
        <p:spPr>
          <a:xfrm>
            <a:off x="689811" y="986589"/>
            <a:ext cx="3176336" cy="48286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02406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2792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2EE83F-BC90-4129-8AD7-19F3AA82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7531A3-CAFD-48FA-998F-528C9733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E81D-E5E9-4EBD-BC69-E7B96967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1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extLst>
              <a:ext uri="{FF2B5EF4-FFF2-40B4-BE49-F238E27FC236}">
                <a16:creationId xmlns:a16="http://schemas.microsoft.com/office/drawing/2014/main" id="{364C779C-D5A4-436D-A493-1D20EC7F5D5F}"/>
              </a:ext>
            </a:extLst>
          </p:cNvPr>
          <p:cNvSpPr/>
          <p:nvPr userDrawn="1"/>
        </p:nvSpPr>
        <p:spPr>
          <a:xfrm>
            <a:off x="1082766" y="973421"/>
            <a:ext cx="4911157" cy="4911157"/>
          </a:xfrm>
          <a:prstGeom prst="teardrop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5DB6CF6-2371-4CC5-8259-7D3A13502C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7075" y="1741923"/>
            <a:ext cx="3406236" cy="3406236"/>
          </a:xfrm>
          <a:custGeom>
            <a:avLst/>
            <a:gdLst>
              <a:gd name="connsiteX0" fmla="*/ 1703118 w 3406236"/>
              <a:gd name="connsiteY0" fmla="*/ 0 h 3406236"/>
              <a:gd name="connsiteX1" fmla="*/ 3406236 w 3406236"/>
              <a:gd name="connsiteY1" fmla="*/ 1703118 h 3406236"/>
              <a:gd name="connsiteX2" fmla="*/ 1703118 w 3406236"/>
              <a:gd name="connsiteY2" fmla="*/ 3406236 h 3406236"/>
              <a:gd name="connsiteX3" fmla="*/ 0 w 3406236"/>
              <a:gd name="connsiteY3" fmla="*/ 1703118 h 3406236"/>
              <a:gd name="connsiteX4" fmla="*/ 1703118 w 3406236"/>
              <a:gd name="connsiteY4" fmla="*/ 0 h 340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236" h="3406236">
                <a:moveTo>
                  <a:pt x="1703118" y="0"/>
                </a:moveTo>
                <a:cubicBezTo>
                  <a:pt x="2643724" y="0"/>
                  <a:pt x="3406236" y="762512"/>
                  <a:pt x="3406236" y="1703118"/>
                </a:cubicBezTo>
                <a:cubicBezTo>
                  <a:pt x="3406236" y="2643724"/>
                  <a:pt x="2643724" y="3406236"/>
                  <a:pt x="1703118" y="3406236"/>
                </a:cubicBezTo>
                <a:cubicBezTo>
                  <a:pt x="762512" y="3406236"/>
                  <a:pt x="0" y="2643724"/>
                  <a:pt x="0" y="1703118"/>
                </a:cubicBezTo>
                <a:cubicBezTo>
                  <a:pt x="0" y="762512"/>
                  <a:pt x="762512" y="0"/>
                  <a:pt x="170311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101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3515230" y="1064419"/>
            <a:ext cx="6149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8729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8072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body" idx="1"/>
          </p:nvPr>
        </p:nvSpPr>
        <p:spPr>
          <a:xfrm>
            <a:off x="7376030" y="834962"/>
            <a:ext cx="4612770" cy="178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9"/>
          <p:cNvSpPr>
            <a:spLocks noGrp="1"/>
          </p:cNvSpPr>
          <p:nvPr>
            <p:ph type="pic" idx="2"/>
          </p:nvPr>
        </p:nvSpPr>
        <p:spPr>
          <a:xfrm>
            <a:off x="798286" y="526143"/>
            <a:ext cx="2757714" cy="2757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9"/>
          <p:cNvSpPr>
            <a:spLocks noGrp="1"/>
          </p:cNvSpPr>
          <p:nvPr>
            <p:ph type="pic" idx="3"/>
          </p:nvPr>
        </p:nvSpPr>
        <p:spPr>
          <a:xfrm>
            <a:off x="3817257" y="526143"/>
            <a:ext cx="2757714" cy="2757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9"/>
          <p:cNvSpPr>
            <a:spLocks noGrp="1"/>
          </p:cNvSpPr>
          <p:nvPr>
            <p:ph type="pic" idx="4"/>
          </p:nvPr>
        </p:nvSpPr>
        <p:spPr>
          <a:xfrm>
            <a:off x="3817257" y="3574143"/>
            <a:ext cx="2757714" cy="2757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9"/>
          <p:cNvSpPr>
            <a:spLocks noGrp="1"/>
          </p:cNvSpPr>
          <p:nvPr>
            <p:ph type="pic" idx="5"/>
          </p:nvPr>
        </p:nvSpPr>
        <p:spPr>
          <a:xfrm>
            <a:off x="798286" y="3574143"/>
            <a:ext cx="2757714" cy="2757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374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1113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>
            <a:spLocks noGrp="1"/>
          </p:cNvSpPr>
          <p:nvPr>
            <p:ph type="body" idx="1"/>
          </p:nvPr>
        </p:nvSpPr>
        <p:spPr>
          <a:xfrm>
            <a:off x="899030" y="12032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438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6"/>
          <p:cNvSpPr>
            <a:spLocks noGrp="1"/>
          </p:cNvSpPr>
          <p:nvPr>
            <p:ph type="pic" idx="2"/>
          </p:nvPr>
        </p:nvSpPr>
        <p:spPr>
          <a:xfrm>
            <a:off x="1155700" y="1049975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6"/>
          <p:cNvSpPr>
            <a:spLocks noGrp="1"/>
          </p:cNvSpPr>
          <p:nvPr>
            <p:ph type="pic" idx="3"/>
          </p:nvPr>
        </p:nvSpPr>
        <p:spPr>
          <a:xfrm>
            <a:off x="1155198" y="2722681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36"/>
          <p:cNvSpPr>
            <a:spLocks noGrp="1"/>
          </p:cNvSpPr>
          <p:nvPr>
            <p:ph type="pic" idx="4"/>
          </p:nvPr>
        </p:nvSpPr>
        <p:spPr>
          <a:xfrm>
            <a:off x="2829826" y="2722681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36"/>
          <p:cNvSpPr>
            <a:spLocks noGrp="1"/>
          </p:cNvSpPr>
          <p:nvPr>
            <p:ph type="pic" idx="5"/>
          </p:nvPr>
        </p:nvSpPr>
        <p:spPr>
          <a:xfrm>
            <a:off x="4500977" y="2722681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36"/>
          <p:cNvSpPr>
            <a:spLocks noGrp="1"/>
          </p:cNvSpPr>
          <p:nvPr>
            <p:ph type="pic" idx="6"/>
          </p:nvPr>
        </p:nvSpPr>
        <p:spPr>
          <a:xfrm>
            <a:off x="1158675" y="4395253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36"/>
          <p:cNvSpPr>
            <a:spLocks noGrp="1"/>
          </p:cNvSpPr>
          <p:nvPr>
            <p:ph type="pic" idx="7"/>
          </p:nvPr>
        </p:nvSpPr>
        <p:spPr>
          <a:xfrm>
            <a:off x="2833303" y="4395253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36"/>
          <p:cNvSpPr>
            <a:spLocks noGrp="1"/>
          </p:cNvSpPr>
          <p:nvPr>
            <p:ph type="pic" idx="8"/>
          </p:nvPr>
        </p:nvSpPr>
        <p:spPr>
          <a:xfrm>
            <a:off x="4504454" y="4395253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36"/>
          <p:cNvSpPr>
            <a:spLocks noGrp="1"/>
          </p:cNvSpPr>
          <p:nvPr>
            <p:ph type="pic" idx="9"/>
          </p:nvPr>
        </p:nvSpPr>
        <p:spPr>
          <a:xfrm>
            <a:off x="2830881" y="1048958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36"/>
          <p:cNvSpPr>
            <a:spLocks noGrp="1"/>
          </p:cNvSpPr>
          <p:nvPr>
            <p:ph type="pic" idx="13"/>
          </p:nvPr>
        </p:nvSpPr>
        <p:spPr>
          <a:xfrm>
            <a:off x="4502876" y="1048958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6"/>
          <p:cNvSpPr txBox="1">
            <a:spLocks noGrp="1"/>
          </p:cNvSpPr>
          <p:nvPr>
            <p:ph type="body" idx="1"/>
          </p:nvPr>
        </p:nvSpPr>
        <p:spPr>
          <a:xfrm>
            <a:off x="7213599" y="1825562"/>
            <a:ext cx="436065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5461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 txBox="1">
            <a:spLocks noGrp="1"/>
          </p:cNvSpPr>
          <p:nvPr>
            <p:ph type="body" idx="1"/>
          </p:nvPr>
        </p:nvSpPr>
        <p:spPr>
          <a:xfrm>
            <a:off x="899030" y="1571626"/>
            <a:ext cx="43233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>
            <a:spLocks noGrp="1"/>
          </p:cNvSpPr>
          <p:nvPr>
            <p:ph type="pic" idx="2"/>
          </p:nvPr>
        </p:nvSpPr>
        <p:spPr>
          <a:xfrm>
            <a:off x="4667250" y="1"/>
            <a:ext cx="7524750" cy="24860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1478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body" idx="1"/>
          </p:nvPr>
        </p:nvSpPr>
        <p:spPr>
          <a:xfrm>
            <a:off x="3148265" y="2514599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81378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2479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2"/>
          <p:cNvSpPr>
            <a:spLocks noGrp="1"/>
          </p:cNvSpPr>
          <p:nvPr>
            <p:ph type="pic" idx="2"/>
          </p:nvPr>
        </p:nvSpPr>
        <p:spPr>
          <a:xfrm>
            <a:off x="2413000" y="0"/>
            <a:ext cx="482600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62"/>
          <p:cNvSpPr>
            <a:spLocks noGrp="1"/>
          </p:cNvSpPr>
          <p:nvPr>
            <p:ph type="pic" idx="3"/>
          </p:nvPr>
        </p:nvSpPr>
        <p:spPr>
          <a:xfrm>
            <a:off x="7239001" y="549275"/>
            <a:ext cx="4365625" cy="57594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62"/>
          <p:cNvSpPr txBox="1">
            <a:spLocks noGrp="1"/>
          </p:cNvSpPr>
          <p:nvPr>
            <p:ph type="body" idx="1"/>
          </p:nvPr>
        </p:nvSpPr>
        <p:spPr>
          <a:xfrm>
            <a:off x="3144265" y="1050862"/>
            <a:ext cx="36851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264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8D97C71-F825-4893-AC0B-15B2DA6EAD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9726" y="2048046"/>
            <a:ext cx="3066316" cy="3066316"/>
          </a:xfrm>
          <a:custGeom>
            <a:avLst/>
            <a:gdLst>
              <a:gd name="connsiteX0" fmla="*/ 1533158 w 3066316"/>
              <a:gd name="connsiteY0" fmla="*/ 0 h 3066316"/>
              <a:gd name="connsiteX1" fmla="*/ 3066316 w 3066316"/>
              <a:gd name="connsiteY1" fmla="*/ 1533158 h 3066316"/>
              <a:gd name="connsiteX2" fmla="*/ 1533158 w 3066316"/>
              <a:gd name="connsiteY2" fmla="*/ 3066316 h 3066316"/>
              <a:gd name="connsiteX3" fmla="*/ 0 w 3066316"/>
              <a:gd name="connsiteY3" fmla="*/ 1533158 h 3066316"/>
              <a:gd name="connsiteX4" fmla="*/ 1533158 w 3066316"/>
              <a:gd name="connsiteY4" fmla="*/ 0 h 30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6316" h="3066316">
                <a:moveTo>
                  <a:pt x="1533158" y="0"/>
                </a:moveTo>
                <a:cubicBezTo>
                  <a:pt x="2379898" y="0"/>
                  <a:pt x="3066316" y="686418"/>
                  <a:pt x="3066316" y="1533158"/>
                </a:cubicBezTo>
                <a:cubicBezTo>
                  <a:pt x="3066316" y="2379898"/>
                  <a:pt x="2379898" y="3066316"/>
                  <a:pt x="1533158" y="3066316"/>
                </a:cubicBezTo>
                <a:cubicBezTo>
                  <a:pt x="686418" y="3066316"/>
                  <a:pt x="0" y="2379898"/>
                  <a:pt x="0" y="1533158"/>
                </a:cubicBezTo>
                <a:cubicBezTo>
                  <a:pt x="0" y="686418"/>
                  <a:pt x="686418" y="0"/>
                  <a:pt x="15331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5E7D55C-1282-4D94-8EB3-81386E4289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62842" y="2048046"/>
            <a:ext cx="3066316" cy="3066316"/>
          </a:xfrm>
          <a:custGeom>
            <a:avLst/>
            <a:gdLst>
              <a:gd name="connsiteX0" fmla="*/ 1533158 w 3066316"/>
              <a:gd name="connsiteY0" fmla="*/ 0 h 3066316"/>
              <a:gd name="connsiteX1" fmla="*/ 3066316 w 3066316"/>
              <a:gd name="connsiteY1" fmla="*/ 1533158 h 3066316"/>
              <a:gd name="connsiteX2" fmla="*/ 1533158 w 3066316"/>
              <a:gd name="connsiteY2" fmla="*/ 3066316 h 3066316"/>
              <a:gd name="connsiteX3" fmla="*/ 0 w 3066316"/>
              <a:gd name="connsiteY3" fmla="*/ 1533158 h 3066316"/>
              <a:gd name="connsiteX4" fmla="*/ 1533158 w 3066316"/>
              <a:gd name="connsiteY4" fmla="*/ 0 h 30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6316" h="3066316">
                <a:moveTo>
                  <a:pt x="1533158" y="0"/>
                </a:moveTo>
                <a:cubicBezTo>
                  <a:pt x="2379898" y="0"/>
                  <a:pt x="3066316" y="686418"/>
                  <a:pt x="3066316" y="1533158"/>
                </a:cubicBezTo>
                <a:cubicBezTo>
                  <a:pt x="3066316" y="2379898"/>
                  <a:pt x="2379898" y="3066316"/>
                  <a:pt x="1533158" y="3066316"/>
                </a:cubicBezTo>
                <a:cubicBezTo>
                  <a:pt x="686418" y="3066316"/>
                  <a:pt x="0" y="2379898"/>
                  <a:pt x="0" y="1533158"/>
                </a:cubicBezTo>
                <a:cubicBezTo>
                  <a:pt x="0" y="686418"/>
                  <a:pt x="686418" y="0"/>
                  <a:pt x="15331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F786FD-5ABF-4563-A8C1-AF9E04E13D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5958" y="2048046"/>
            <a:ext cx="3066316" cy="3066316"/>
          </a:xfrm>
          <a:custGeom>
            <a:avLst/>
            <a:gdLst>
              <a:gd name="connsiteX0" fmla="*/ 1533158 w 3066316"/>
              <a:gd name="connsiteY0" fmla="*/ 0 h 3066316"/>
              <a:gd name="connsiteX1" fmla="*/ 3066316 w 3066316"/>
              <a:gd name="connsiteY1" fmla="*/ 1533158 h 3066316"/>
              <a:gd name="connsiteX2" fmla="*/ 1533158 w 3066316"/>
              <a:gd name="connsiteY2" fmla="*/ 3066316 h 3066316"/>
              <a:gd name="connsiteX3" fmla="*/ 0 w 3066316"/>
              <a:gd name="connsiteY3" fmla="*/ 1533158 h 3066316"/>
              <a:gd name="connsiteX4" fmla="*/ 1533158 w 3066316"/>
              <a:gd name="connsiteY4" fmla="*/ 0 h 306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6316" h="3066316">
                <a:moveTo>
                  <a:pt x="1533158" y="0"/>
                </a:moveTo>
                <a:cubicBezTo>
                  <a:pt x="2379898" y="0"/>
                  <a:pt x="3066316" y="686418"/>
                  <a:pt x="3066316" y="1533158"/>
                </a:cubicBezTo>
                <a:cubicBezTo>
                  <a:pt x="3066316" y="2379898"/>
                  <a:pt x="2379898" y="3066316"/>
                  <a:pt x="1533158" y="3066316"/>
                </a:cubicBezTo>
                <a:cubicBezTo>
                  <a:pt x="686418" y="3066316"/>
                  <a:pt x="0" y="2379898"/>
                  <a:pt x="0" y="1533158"/>
                </a:cubicBezTo>
                <a:cubicBezTo>
                  <a:pt x="0" y="686418"/>
                  <a:pt x="686418" y="0"/>
                  <a:pt x="153315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73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3"/>
          <p:cNvSpPr txBox="1">
            <a:spLocks noGrp="1"/>
          </p:cNvSpPr>
          <p:nvPr>
            <p:ph type="body" idx="1"/>
          </p:nvPr>
        </p:nvSpPr>
        <p:spPr>
          <a:xfrm>
            <a:off x="6093330" y="1469962"/>
            <a:ext cx="43233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63"/>
          <p:cNvSpPr>
            <a:spLocks noGrp="1"/>
          </p:cNvSpPr>
          <p:nvPr>
            <p:ph type="pic" idx="2"/>
          </p:nvPr>
        </p:nvSpPr>
        <p:spPr>
          <a:xfrm>
            <a:off x="1600200" y="609600"/>
            <a:ext cx="39878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63"/>
          <p:cNvSpPr txBox="1"/>
          <p:nvPr/>
        </p:nvSpPr>
        <p:spPr>
          <a:xfrm rot="-5400000">
            <a:off x="8355974" y="2705725"/>
            <a:ext cx="71120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Montserrat"/>
              <a:buNone/>
            </a:pPr>
            <a:r>
              <a:rPr lang="en-US" sz="8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Welcome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39163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4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43233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64"/>
          <p:cNvSpPr>
            <a:spLocks noGrp="1"/>
          </p:cNvSpPr>
          <p:nvPr>
            <p:ph type="pic" idx="2"/>
          </p:nvPr>
        </p:nvSpPr>
        <p:spPr>
          <a:xfrm>
            <a:off x="0" y="2990850"/>
            <a:ext cx="3867150" cy="3867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5925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5"/>
          <p:cNvSpPr txBox="1">
            <a:spLocks noGrp="1"/>
          </p:cNvSpPr>
          <p:nvPr>
            <p:ph type="body" idx="1"/>
          </p:nvPr>
        </p:nvSpPr>
        <p:spPr>
          <a:xfrm>
            <a:off x="3148265" y="26510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6121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6"/>
          <p:cNvSpPr txBox="1">
            <a:spLocks noGrp="1"/>
          </p:cNvSpPr>
          <p:nvPr>
            <p:ph type="body" idx="1"/>
          </p:nvPr>
        </p:nvSpPr>
        <p:spPr>
          <a:xfrm>
            <a:off x="7213599" y="1263587"/>
            <a:ext cx="436065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37953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7"/>
          <p:cNvSpPr txBox="1">
            <a:spLocks noGrp="1"/>
          </p:cNvSpPr>
          <p:nvPr>
            <p:ph type="body" idx="1"/>
          </p:nvPr>
        </p:nvSpPr>
        <p:spPr>
          <a:xfrm>
            <a:off x="723900" y="736600"/>
            <a:ext cx="6781800" cy="1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6798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8"/>
          <p:cNvSpPr txBox="1">
            <a:spLocks noGrp="1"/>
          </p:cNvSpPr>
          <p:nvPr>
            <p:ph type="body" idx="1"/>
          </p:nvPr>
        </p:nvSpPr>
        <p:spPr>
          <a:xfrm>
            <a:off x="3148265" y="1141577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0709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9"/>
          <p:cNvSpPr txBox="1">
            <a:spLocks noGrp="1"/>
          </p:cNvSpPr>
          <p:nvPr>
            <p:ph type="body" idx="1"/>
          </p:nvPr>
        </p:nvSpPr>
        <p:spPr>
          <a:xfrm>
            <a:off x="6756402" y="927100"/>
            <a:ext cx="466089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0654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0"/>
          <p:cNvSpPr>
            <a:spLocks noGrp="1"/>
          </p:cNvSpPr>
          <p:nvPr>
            <p:ph type="pic" idx="2"/>
          </p:nvPr>
        </p:nvSpPr>
        <p:spPr>
          <a:xfrm>
            <a:off x="2163763" y="1371600"/>
            <a:ext cx="2667000" cy="3802063"/>
          </a:xfrm>
          <a:prstGeom prst="roundRect">
            <a:avLst>
              <a:gd name="adj" fmla="val 38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70"/>
          <p:cNvSpPr txBox="1">
            <a:spLocks noGrp="1"/>
          </p:cNvSpPr>
          <p:nvPr>
            <p:ph type="body" idx="1"/>
          </p:nvPr>
        </p:nvSpPr>
        <p:spPr>
          <a:xfrm>
            <a:off x="6460295" y="1371600"/>
            <a:ext cx="5006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38515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1"/>
          <p:cNvSpPr txBox="1">
            <a:spLocks noGrp="1"/>
          </p:cNvSpPr>
          <p:nvPr>
            <p:ph type="body" idx="1"/>
          </p:nvPr>
        </p:nvSpPr>
        <p:spPr>
          <a:xfrm>
            <a:off x="7024058" y="1219199"/>
            <a:ext cx="4674456" cy="185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48873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2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057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E25DC03D-38F0-4AE4-9067-94BC7F764D8A}"/>
              </a:ext>
            </a:extLst>
          </p:cNvPr>
          <p:cNvSpPr/>
          <p:nvPr userDrawn="1"/>
        </p:nvSpPr>
        <p:spPr>
          <a:xfrm rot="10800000">
            <a:off x="966260" y="575163"/>
            <a:ext cx="5863665" cy="5243650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75F50B5-CA75-4223-A995-DC66B8FE28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3514" y="908498"/>
            <a:ext cx="4909160" cy="4576979"/>
          </a:xfrm>
          <a:custGeom>
            <a:avLst/>
            <a:gdLst>
              <a:gd name="connsiteX0" fmla="*/ 1144245 w 4909160"/>
              <a:gd name="connsiteY0" fmla="*/ 0 h 4576979"/>
              <a:gd name="connsiteX1" fmla="*/ 3764915 w 4909160"/>
              <a:gd name="connsiteY1" fmla="*/ 0 h 4576979"/>
              <a:gd name="connsiteX2" fmla="*/ 4909160 w 4909160"/>
              <a:gd name="connsiteY2" fmla="*/ 2288489 h 4576979"/>
              <a:gd name="connsiteX3" fmla="*/ 3764915 w 4909160"/>
              <a:gd name="connsiteY3" fmla="*/ 4576979 h 4576979"/>
              <a:gd name="connsiteX4" fmla="*/ 1144245 w 4909160"/>
              <a:gd name="connsiteY4" fmla="*/ 4576979 h 4576979"/>
              <a:gd name="connsiteX5" fmla="*/ 0 w 4909160"/>
              <a:gd name="connsiteY5" fmla="*/ 2288489 h 457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9160" h="4576979">
                <a:moveTo>
                  <a:pt x="1144245" y="0"/>
                </a:moveTo>
                <a:lnTo>
                  <a:pt x="3764915" y="0"/>
                </a:lnTo>
                <a:lnTo>
                  <a:pt x="4909160" y="2288489"/>
                </a:lnTo>
                <a:lnTo>
                  <a:pt x="3764915" y="4576979"/>
                </a:lnTo>
                <a:lnTo>
                  <a:pt x="1144245" y="4576979"/>
                </a:lnTo>
                <a:lnTo>
                  <a:pt x="0" y="22884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308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3"/>
          <p:cNvSpPr>
            <a:spLocks noGrp="1"/>
          </p:cNvSpPr>
          <p:nvPr>
            <p:ph type="pic" idx="2"/>
          </p:nvPr>
        </p:nvSpPr>
        <p:spPr>
          <a:xfrm>
            <a:off x="5359401" y="847472"/>
            <a:ext cx="5542196" cy="516305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73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6470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2754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5"/>
          <p:cNvSpPr txBox="1">
            <a:spLocks noGrp="1"/>
          </p:cNvSpPr>
          <p:nvPr>
            <p:ph type="body" idx="1"/>
          </p:nvPr>
        </p:nvSpPr>
        <p:spPr>
          <a:xfrm>
            <a:off x="1661030" y="4048062"/>
            <a:ext cx="49683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400"/>
              <a:buNone/>
              <a:defRPr sz="44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7813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6"/>
          <p:cNvSpPr>
            <a:spLocks noGrp="1"/>
          </p:cNvSpPr>
          <p:nvPr>
            <p:ph type="pic" idx="2"/>
          </p:nvPr>
        </p:nvSpPr>
        <p:spPr>
          <a:xfrm>
            <a:off x="6822802" y="0"/>
            <a:ext cx="539777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76"/>
          <p:cNvSpPr txBox="1">
            <a:spLocks noGrp="1"/>
          </p:cNvSpPr>
          <p:nvPr>
            <p:ph type="body" idx="1"/>
          </p:nvPr>
        </p:nvSpPr>
        <p:spPr>
          <a:xfrm>
            <a:off x="899030" y="1317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7710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7"/>
          <p:cNvSpPr txBox="1">
            <a:spLocks noGrp="1"/>
          </p:cNvSpPr>
          <p:nvPr>
            <p:ph type="body" idx="1"/>
          </p:nvPr>
        </p:nvSpPr>
        <p:spPr>
          <a:xfrm>
            <a:off x="5678789" y="1825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8656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3753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9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6342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0"/>
          <p:cNvSpPr txBox="1">
            <a:spLocks noGrp="1"/>
          </p:cNvSpPr>
          <p:nvPr>
            <p:ph type="body" idx="1"/>
          </p:nvPr>
        </p:nvSpPr>
        <p:spPr>
          <a:xfrm>
            <a:off x="899030" y="12032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644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6E82B1-9612-4FBE-AD0F-1916498B03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09074" y="745958"/>
            <a:ext cx="5366084" cy="5366084"/>
          </a:xfrm>
          <a:custGeom>
            <a:avLst/>
            <a:gdLst>
              <a:gd name="connsiteX0" fmla="*/ 2675021 w 5366084"/>
              <a:gd name="connsiteY0" fmla="*/ 1993231 h 5366084"/>
              <a:gd name="connsiteX1" fmla="*/ 3364832 w 5366084"/>
              <a:gd name="connsiteY1" fmla="*/ 2683042 h 5366084"/>
              <a:gd name="connsiteX2" fmla="*/ 2675021 w 5366084"/>
              <a:gd name="connsiteY2" fmla="*/ 3372853 h 5366084"/>
              <a:gd name="connsiteX3" fmla="*/ 1985210 w 5366084"/>
              <a:gd name="connsiteY3" fmla="*/ 2683042 h 5366084"/>
              <a:gd name="connsiteX4" fmla="*/ 2675021 w 5366084"/>
              <a:gd name="connsiteY4" fmla="*/ 1993231 h 5366084"/>
              <a:gd name="connsiteX5" fmla="*/ 2683042 w 5366084"/>
              <a:gd name="connsiteY5" fmla="*/ 1828800 h 5366084"/>
              <a:gd name="connsiteX6" fmla="*/ 1828800 w 5366084"/>
              <a:gd name="connsiteY6" fmla="*/ 2683042 h 5366084"/>
              <a:gd name="connsiteX7" fmla="*/ 2683042 w 5366084"/>
              <a:gd name="connsiteY7" fmla="*/ 3537284 h 5366084"/>
              <a:gd name="connsiteX8" fmla="*/ 3537284 w 5366084"/>
              <a:gd name="connsiteY8" fmla="*/ 2683042 h 5366084"/>
              <a:gd name="connsiteX9" fmla="*/ 2683042 w 5366084"/>
              <a:gd name="connsiteY9" fmla="*/ 1828800 h 5366084"/>
              <a:gd name="connsiteX10" fmla="*/ 2683042 w 5366084"/>
              <a:gd name="connsiteY10" fmla="*/ 974558 h 5366084"/>
              <a:gd name="connsiteX11" fmla="*/ 4391526 w 5366084"/>
              <a:gd name="connsiteY11" fmla="*/ 2683042 h 5366084"/>
              <a:gd name="connsiteX12" fmla="*/ 2683042 w 5366084"/>
              <a:gd name="connsiteY12" fmla="*/ 4391526 h 5366084"/>
              <a:gd name="connsiteX13" fmla="*/ 974558 w 5366084"/>
              <a:gd name="connsiteY13" fmla="*/ 2683042 h 5366084"/>
              <a:gd name="connsiteX14" fmla="*/ 2683042 w 5366084"/>
              <a:gd name="connsiteY14" fmla="*/ 974558 h 5366084"/>
              <a:gd name="connsiteX15" fmla="*/ 2683042 w 5366084"/>
              <a:gd name="connsiteY15" fmla="*/ 835768 h 5366084"/>
              <a:gd name="connsiteX16" fmla="*/ 835768 w 5366084"/>
              <a:gd name="connsiteY16" fmla="*/ 2683042 h 5366084"/>
              <a:gd name="connsiteX17" fmla="*/ 2683042 w 5366084"/>
              <a:gd name="connsiteY17" fmla="*/ 4530316 h 5366084"/>
              <a:gd name="connsiteX18" fmla="*/ 4530316 w 5366084"/>
              <a:gd name="connsiteY18" fmla="*/ 2683042 h 5366084"/>
              <a:gd name="connsiteX19" fmla="*/ 2683042 w 5366084"/>
              <a:gd name="connsiteY19" fmla="*/ 835768 h 5366084"/>
              <a:gd name="connsiteX20" fmla="*/ 2683042 w 5366084"/>
              <a:gd name="connsiteY20" fmla="*/ 0 h 5366084"/>
              <a:gd name="connsiteX21" fmla="*/ 5366084 w 5366084"/>
              <a:gd name="connsiteY21" fmla="*/ 2683042 h 5366084"/>
              <a:gd name="connsiteX22" fmla="*/ 2683042 w 5366084"/>
              <a:gd name="connsiteY22" fmla="*/ 5366084 h 5366084"/>
              <a:gd name="connsiteX23" fmla="*/ 0 w 5366084"/>
              <a:gd name="connsiteY23" fmla="*/ 2683042 h 5366084"/>
              <a:gd name="connsiteX24" fmla="*/ 2683042 w 5366084"/>
              <a:gd name="connsiteY24" fmla="*/ 0 h 5366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66084" h="5366084">
                <a:moveTo>
                  <a:pt x="2675021" y="1993231"/>
                </a:moveTo>
                <a:cubicBezTo>
                  <a:pt x="3055993" y="1993231"/>
                  <a:pt x="3364832" y="2302070"/>
                  <a:pt x="3364832" y="2683042"/>
                </a:cubicBezTo>
                <a:cubicBezTo>
                  <a:pt x="3364832" y="3064014"/>
                  <a:pt x="3055993" y="3372853"/>
                  <a:pt x="2675021" y="3372853"/>
                </a:cubicBezTo>
                <a:cubicBezTo>
                  <a:pt x="2294049" y="3372853"/>
                  <a:pt x="1985210" y="3064014"/>
                  <a:pt x="1985210" y="2683042"/>
                </a:cubicBezTo>
                <a:cubicBezTo>
                  <a:pt x="1985210" y="2302070"/>
                  <a:pt x="2294049" y="1993231"/>
                  <a:pt x="2675021" y="1993231"/>
                </a:cubicBezTo>
                <a:close/>
                <a:moveTo>
                  <a:pt x="2683042" y="1828800"/>
                </a:moveTo>
                <a:cubicBezTo>
                  <a:pt x="2211257" y="1828800"/>
                  <a:pt x="1828800" y="2211257"/>
                  <a:pt x="1828800" y="2683042"/>
                </a:cubicBezTo>
                <a:cubicBezTo>
                  <a:pt x="1828800" y="3154827"/>
                  <a:pt x="2211257" y="3537284"/>
                  <a:pt x="2683042" y="3537284"/>
                </a:cubicBezTo>
                <a:cubicBezTo>
                  <a:pt x="3154827" y="3537284"/>
                  <a:pt x="3537284" y="3154827"/>
                  <a:pt x="3537284" y="2683042"/>
                </a:cubicBezTo>
                <a:cubicBezTo>
                  <a:pt x="3537284" y="2211257"/>
                  <a:pt x="3154827" y="1828800"/>
                  <a:pt x="2683042" y="1828800"/>
                </a:cubicBezTo>
                <a:close/>
                <a:moveTo>
                  <a:pt x="2683042" y="974558"/>
                </a:moveTo>
                <a:cubicBezTo>
                  <a:pt x="3626612" y="974558"/>
                  <a:pt x="4391526" y="1739472"/>
                  <a:pt x="4391526" y="2683042"/>
                </a:cubicBezTo>
                <a:cubicBezTo>
                  <a:pt x="4391526" y="3626612"/>
                  <a:pt x="3626612" y="4391526"/>
                  <a:pt x="2683042" y="4391526"/>
                </a:cubicBezTo>
                <a:cubicBezTo>
                  <a:pt x="1739472" y="4391526"/>
                  <a:pt x="974558" y="3626612"/>
                  <a:pt x="974558" y="2683042"/>
                </a:cubicBezTo>
                <a:cubicBezTo>
                  <a:pt x="974558" y="1739472"/>
                  <a:pt x="1739472" y="974558"/>
                  <a:pt x="2683042" y="974558"/>
                </a:cubicBezTo>
                <a:close/>
                <a:moveTo>
                  <a:pt x="2683042" y="835768"/>
                </a:moveTo>
                <a:cubicBezTo>
                  <a:pt x="1662821" y="835768"/>
                  <a:pt x="835768" y="1662821"/>
                  <a:pt x="835768" y="2683042"/>
                </a:cubicBezTo>
                <a:cubicBezTo>
                  <a:pt x="835768" y="3703263"/>
                  <a:pt x="1662821" y="4530316"/>
                  <a:pt x="2683042" y="4530316"/>
                </a:cubicBezTo>
                <a:cubicBezTo>
                  <a:pt x="3703263" y="4530316"/>
                  <a:pt x="4530316" y="3703263"/>
                  <a:pt x="4530316" y="2683042"/>
                </a:cubicBezTo>
                <a:cubicBezTo>
                  <a:pt x="4530316" y="1662821"/>
                  <a:pt x="3703263" y="835768"/>
                  <a:pt x="2683042" y="835768"/>
                </a:cubicBezTo>
                <a:close/>
                <a:moveTo>
                  <a:pt x="2683042" y="0"/>
                </a:moveTo>
                <a:cubicBezTo>
                  <a:pt x="4164845" y="0"/>
                  <a:pt x="5366084" y="1201239"/>
                  <a:pt x="5366084" y="2683042"/>
                </a:cubicBezTo>
                <a:cubicBezTo>
                  <a:pt x="5366084" y="4164845"/>
                  <a:pt x="4164845" y="5366084"/>
                  <a:pt x="2683042" y="5366084"/>
                </a:cubicBezTo>
                <a:cubicBezTo>
                  <a:pt x="1201239" y="5366084"/>
                  <a:pt x="0" y="4164845"/>
                  <a:pt x="0" y="2683042"/>
                </a:cubicBezTo>
                <a:cubicBezTo>
                  <a:pt x="0" y="1201239"/>
                  <a:pt x="1201239" y="0"/>
                  <a:pt x="268304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36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64455F5-8C3C-4941-98A1-EB58F2A0F2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3619" y="854806"/>
            <a:ext cx="5001126" cy="5148389"/>
          </a:xfrm>
          <a:custGeom>
            <a:avLst/>
            <a:gdLst>
              <a:gd name="connsiteX0" fmla="*/ 195433 w 5001126"/>
              <a:gd name="connsiteY0" fmla="*/ 3975808 h 5148389"/>
              <a:gd name="connsiteX1" fmla="*/ 4392608 w 5001126"/>
              <a:gd name="connsiteY1" fmla="*/ 3975808 h 5148389"/>
              <a:gd name="connsiteX2" fmla="*/ 4588042 w 5001126"/>
              <a:gd name="connsiteY2" fmla="*/ 4171242 h 5148389"/>
              <a:gd name="connsiteX3" fmla="*/ 4588042 w 5001126"/>
              <a:gd name="connsiteY3" fmla="*/ 4952955 h 5148389"/>
              <a:gd name="connsiteX4" fmla="*/ 4392608 w 5001126"/>
              <a:gd name="connsiteY4" fmla="*/ 5148389 h 5148389"/>
              <a:gd name="connsiteX5" fmla="*/ 195433 w 5001126"/>
              <a:gd name="connsiteY5" fmla="*/ 5148389 h 5148389"/>
              <a:gd name="connsiteX6" fmla="*/ 0 w 5001126"/>
              <a:gd name="connsiteY6" fmla="*/ 4952955 h 5148389"/>
              <a:gd name="connsiteX7" fmla="*/ 0 w 5001126"/>
              <a:gd name="connsiteY7" fmla="*/ 4171242 h 5148389"/>
              <a:gd name="connsiteX8" fmla="*/ 195433 w 5001126"/>
              <a:gd name="connsiteY8" fmla="*/ 3975808 h 5148389"/>
              <a:gd name="connsiteX9" fmla="*/ 608517 w 5001126"/>
              <a:gd name="connsiteY9" fmla="*/ 2650827 h 5148389"/>
              <a:gd name="connsiteX10" fmla="*/ 4805692 w 5001126"/>
              <a:gd name="connsiteY10" fmla="*/ 2650827 h 5148389"/>
              <a:gd name="connsiteX11" fmla="*/ 5001126 w 5001126"/>
              <a:gd name="connsiteY11" fmla="*/ 2846261 h 5148389"/>
              <a:gd name="connsiteX12" fmla="*/ 5001126 w 5001126"/>
              <a:gd name="connsiteY12" fmla="*/ 3627974 h 5148389"/>
              <a:gd name="connsiteX13" fmla="*/ 4805692 w 5001126"/>
              <a:gd name="connsiteY13" fmla="*/ 3823408 h 5148389"/>
              <a:gd name="connsiteX14" fmla="*/ 608517 w 5001126"/>
              <a:gd name="connsiteY14" fmla="*/ 3823408 h 5148389"/>
              <a:gd name="connsiteX15" fmla="*/ 413083 w 5001126"/>
              <a:gd name="connsiteY15" fmla="*/ 3627974 h 5148389"/>
              <a:gd name="connsiteX16" fmla="*/ 413083 w 5001126"/>
              <a:gd name="connsiteY16" fmla="*/ 2846261 h 5148389"/>
              <a:gd name="connsiteX17" fmla="*/ 608517 w 5001126"/>
              <a:gd name="connsiteY17" fmla="*/ 2650827 h 5148389"/>
              <a:gd name="connsiteX18" fmla="*/ 195433 w 5001126"/>
              <a:gd name="connsiteY18" fmla="*/ 1324980 h 5148389"/>
              <a:gd name="connsiteX19" fmla="*/ 4392608 w 5001126"/>
              <a:gd name="connsiteY19" fmla="*/ 1324980 h 5148389"/>
              <a:gd name="connsiteX20" fmla="*/ 4588042 w 5001126"/>
              <a:gd name="connsiteY20" fmla="*/ 1520414 h 5148389"/>
              <a:gd name="connsiteX21" fmla="*/ 4588042 w 5001126"/>
              <a:gd name="connsiteY21" fmla="*/ 2302128 h 5148389"/>
              <a:gd name="connsiteX22" fmla="*/ 4392608 w 5001126"/>
              <a:gd name="connsiteY22" fmla="*/ 2497562 h 5148389"/>
              <a:gd name="connsiteX23" fmla="*/ 195433 w 5001126"/>
              <a:gd name="connsiteY23" fmla="*/ 2497562 h 5148389"/>
              <a:gd name="connsiteX24" fmla="*/ 0 w 5001126"/>
              <a:gd name="connsiteY24" fmla="*/ 2302128 h 5148389"/>
              <a:gd name="connsiteX25" fmla="*/ 0 w 5001126"/>
              <a:gd name="connsiteY25" fmla="*/ 1520414 h 5148389"/>
              <a:gd name="connsiteX26" fmla="*/ 195433 w 5001126"/>
              <a:gd name="connsiteY26" fmla="*/ 1324980 h 5148389"/>
              <a:gd name="connsiteX27" fmla="*/ 608517 w 5001126"/>
              <a:gd name="connsiteY27" fmla="*/ 0 h 5148389"/>
              <a:gd name="connsiteX28" fmla="*/ 4805692 w 5001126"/>
              <a:gd name="connsiteY28" fmla="*/ 0 h 5148389"/>
              <a:gd name="connsiteX29" fmla="*/ 5001126 w 5001126"/>
              <a:gd name="connsiteY29" fmla="*/ 195434 h 5148389"/>
              <a:gd name="connsiteX30" fmla="*/ 5001126 w 5001126"/>
              <a:gd name="connsiteY30" fmla="*/ 977146 h 5148389"/>
              <a:gd name="connsiteX31" fmla="*/ 4805692 w 5001126"/>
              <a:gd name="connsiteY31" fmla="*/ 1172581 h 5148389"/>
              <a:gd name="connsiteX32" fmla="*/ 608517 w 5001126"/>
              <a:gd name="connsiteY32" fmla="*/ 1172581 h 5148389"/>
              <a:gd name="connsiteX33" fmla="*/ 413083 w 5001126"/>
              <a:gd name="connsiteY33" fmla="*/ 977146 h 5148389"/>
              <a:gd name="connsiteX34" fmla="*/ 413083 w 5001126"/>
              <a:gd name="connsiteY34" fmla="*/ 195434 h 5148389"/>
              <a:gd name="connsiteX35" fmla="*/ 608517 w 5001126"/>
              <a:gd name="connsiteY35" fmla="*/ 0 h 514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01126" h="5148389">
                <a:moveTo>
                  <a:pt x="195433" y="3975808"/>
                </a:moveTo>
                <a:lnTo>
                  <a:pt x="4392608" y="3975808"/>
                </a:lnTo>
                <a:cubicBezTo>
                  <a:pt x="4500543" y="3975808"/>
                  <a:pt x="4588042" y="4063307"/>
                  <a:pt x="4588042" y="4171242"/>
                </a:cubicBezTo>
                <a:lnTo>
                  <a:pt x="4588042" y="4952955"/>
                </a:lnTo>
                <a:cubicBezTo>
                  <a:pt x="4588042" y="5060890"/>
                  <a:pt x="4500543" y="5148389"/>
                  <a:pt x="4392608" y="5148389"/>
                </a:cubicBezTo>
                <a:lnTo>
                  <a:pt x="195433" y="5148389"/>
                </a:lnTo>
                <a:cubicBezTo>
                  <a:pt x="87498" y="5148389"/>
                  <a:pt x="0" y="5060890"/>
                  <a:pt x="0" y="4952955"/>
                </a:cubicBezTo>
                <a:lnTo>
                  <a:pt x="0" y="4171242"/>
                </a:lnTo>
                <a:cubicBezTo>
                  <a:pt x="0" y="4063307"/>
                  <a:pt x="87498" y="3975808"/>
                  <a:pt x="195433" y="3975808"/>
                </a:cubicBezTo>
                <a:close/>
                <a:moveTo>
                  <a:pt x="608517" y="2650827"/>
                </a:moveTo>
                <a:lnTo>
                  <a:pt x="4805692" y="2650827"/>
                </a:lnTo>
                <a:cubicBezTo>
                  <a:pt x="4913627" y="2650827"/>
                  <a:pt x="5001126" y="2738326"/>
                  <a:pt x="5001126" y="2846261"/>
                </a:cubicBezTo>
                <a:lnTo>
                  <a:pt x="5001126" y="3627974"/>
                </a:lnTo>
                <a:cubicBezTo>
                  <a:pt x="5001126" y="3735909"/>
                  <a:pt x="4913627" y="3823408"/>
                  <a:pt x="4805692" y="3823408"/>
                </a:cubicBezTo>
                <a:lnTo>
                  <a:pt x="608517" y="3823408"/>
                </a:lnTo>
                <a:cubicBezTo>
                  <a:pt x="500583" y="3823408"/>
                  <a:pt x="413083" y="3735909"/>
                  <a:pt x="413083" y="3627974"/>
                </a:cubicBezTo>
                <a:lnTo>
                  <a:pt x="413083" y="2846261"/>
                </a:lnTo>
                <a:cubicBezTo>
                  <a:pt x="413083" y="2738326"/>
                  <a:pt x="500583" y="2650827"/>
                  <a:pt x="608517" y="2650827"/>
                </a:cubicBezTo>
                <a:close/>
                <a:moveTo>
                  <a:pt x="195433" y="1324980"/>
                </a:moveTo>
                <a:lnTo>
                  <a:pt x="4392608" y="1324980"/>
                </a:lnTo>
                <a:cubicBezTo>
                  <a:pt x="4500543" y="1324980"/>
                  <a:pt x="4588042" y="1412479"/>
                  <a:pt x="4588042" y="1520414"/>
                </a:cubicBezTo>
                <a:lnTo>
                  <a:pt x="4588042" y="2302128"/>
                </a:lnTo>
                <a:cubicBezTo>
                  <a:pt x="4588042" y="2410063"/>
                  <a:pt x="4500543" y="2497562"/>
                  <a:pt x="4392608" y="2497562"/>
                </a:cubicBezTo>
                <a:lnTo>
                  <a:pt x="195433" y="2497562"/>
                </a:lnTo>
                <a:cubicBezTo>
                  <a:pt x="87498" y="2497562"/>
                  <a:pt x="0" y="2410063"/>
                  <a:pt x="0" y="2302128"/>
                </a:cubicBezTo>
                <a:lnTo>
                  <a:pt x="0" y="1520414"/>
                </a:lnTo>
                <a:cubicBezTo>
                  <a:pt x="0" y="1412479"/>
                  <a:pt x="87498" y="1324980"/>
                  <a:pt x="195433" y="1324980"/>
                </a:cubicBezTo>
                <a:close/>
                <a:moveTo>
                  <a:pt x="608517" y="0"/>
                </a:moveTo>
                <a:lnTo>
                  <a:pt x="4805692" y="0"/>
                </a:lnTo>
                <a:cubicBezTo>
                  <a:pt x="4913627" y="0"/>
                  <a:pt x="5001126" y="87499"/>
                  <a:pt x="5001126" y="195434"/>
                </a:cubicBezTo>
                <a:lnTo>
                  <a:pt x="5001126" y="977146"/>
                </a:lnTo>
                <a:cubicBezTo>
                  <a:pt x="5001126" y="1085082"/>
                  <a:pt x="4913627" y="1172581"/>
                  <a:pt x="4805692" y="1172581"/>
                </a:cubicBezTo>
                <a:lnTo>
                  <a:pt x="608517" y="1172581"/>
                </a:lnTo>
                <a:cubicBezTo>
                  <a:pt x="500583" y="1172581"/>
                  <a:pt x="413083" y="1085082"/>
                  <a:pt x="413083" y="977146"/>
                </a:cubicBezTo>
                <a:lnTo>
                  <a:pt x="413083" y="195434"/>
                </a:lnTo>
                <a:cubicBezTo>
                  <a:pt x="413083" y="87499"/>
                  <a:pt x="500583" y="0"/>
                  <a:pt x="60851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92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18D212-13F7-4C11-AFE4-480526549D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5712" y="931996"/>
            <a:ext cx="5850868" cy="5214017"/>
          </a:xfrm>
          <a:custGeom>
            <a:avLst/>
            <a:gdLst>
              <a:gd name="connsiteX0" fmla="*/ 428893 w 5850868"/>
              <a:gd name="connsiteY0" fmla="*/ 1446737 h 5214017"/>
              <a:gd name="connsiteX1" fmla="*/ 758959 w 5850868"/>
              <a:gd name="connsiteY1" fmla="*/ 1643329 h 5214017"/>
              <a:gd name="connsiteX2" fmla="*/ 2546797 w 5850868"/>
              <a:gd name="connsiteY2" fmla="*/ 4592839 h 5214017"/>
              <a:gd name="connsiteX3" fmla="*/ 2409017 w 5850868"/>
              <a:gd name="connsiteY3" fmla="*/ 5154711 h 5214017"/>
              <a:gd name="connsiteX4" fmla="*/ 2409017 w 5850868"/>
              <a:gd name="connsiteY4" fmla="*/ 5154709 h 5214017"/>
              <a:gd name="connsiteX5" fmla="*/ 1847146 w 5850868"/>
              <a:gd name="connsiteY5" fmla="*/ 5016929 h 5214017"/>
              <a:gd name="connsiteX6" fmla="*/ 59308 w 5850868"/>
              <a:gd name="connsiteY6" fmla="*/ 2067421 h 5214017"/>
              <a:gd name="connsiteX7" fmla="*/ 197087 w 5850868"/>
              <a:gd name="connsiteY7" fmla="*/ 1505549 h 5214017"/>
              <a:gd name="connsiteX8" fmla="*/ 428893 w 5850868"/>
              <a:gd name="connsiteY8" fmla="*/ 1446737 h 5214017"/>
              <a:gd name="connsiteX9" fmla="*/ 1413151 w 5850868"/>
              <a:gd name="connsiteY9" fmla="*/ 1370696 h 5214017"/>
              <a:gd name="connsiteX10" fmla="*/ 1743217 w 5850868"/>
              <a:gd name="connsiteY10" fmla="*/ 1567288 h 5214017"/>
              <a:gd name="connsiteX11" fmla="*/ 3531054 w 5850868"/>
              <a:gd name="connsiteY11" fmla="*/ 4516797 h 5214017"/>
              <a:gd name="connsiteX12" fmla="*/ 3393274 w 5850868"/>
              <a:gd name="connsiteY12" fmla="*/ 5078669 h 5214017"/>
              <a:gd name="connsiteX13" fmla="*/ 3393275 w 5850868"/>
              <a:gd name="connsiteY13" fmla="*/ 5078668 h 5214017"/>
              <a:gd name="connsiteX14" fmla="*/ 2831403 w 5850868"/>
              <a:gd name="connsiteY14" fmla="*/ 4940888 h 5214017"/>
              <a:gd name="connsiteX15" fmla="*/ 1043566 w 5850868"/>
              <a:gd name="connsiteY15" fmla="*/ 1991380 h 5214017"/>
              <a:gd name="connsiteX16" fmla="*/ 1181346 w 5850868"/>
              <a:gd name="connsiteY16" fmla="*/ 1429508 h 5214017"/>
              <a:gd name="connsiteX17" fmla="*/ 1413151 w 5850868"/>
              <a:gd name="connsiteY17" fmla="*/ 1370696 h 5214017"/>
              <a:gd name="connsiteX18" fmla="*/ 1815632 w 5850868"/>
              <a:gd name="connsiteY18" fmla="*/ 334862 h 5214017"/>
              <a:gd name="connsiteX19" fmla="*/ 2145699 w 5850868"/>
              <a:gd name="connsiteY19" fmla="*/ 531454 h 5214017"/>
              <a:gd name="connsiteX20" fmla="*/ 3933536 w 5850868"/>
              <a:gd name="connsiteY20" fmla="*/ 3480963 h 5214017"/>
              <a:gd name="connsiteX21" fmla="*/ 3795756 w 5850868"/>
              <a:gd name="connsiteY21" fmla="*/ 4042835 h 5214017"/>
              <a:gd name="connsiteX22" fmla="*/ 3795756 w 5850868"/>
              <a:gd name="connsiteY22" fmla="*/ 4042834 h 5214017"/>
              <a:gd name="connsiteX23" fmla="*/ 3233884 w 5850868"/>
              <a:gd name="connsiteY23" fmla="*/ 3905054 h 5214017"/>
              <a:gd name="connsiteX24" fmla="*/ 1446047 w 5850868"/>
              <a:gd name="connsiteY24" fmla="*/ 955546 h 5214017"/>
              <a:gd name="connsiteX25" fmla="*/ 1583827 w 5850868"/>
              <a:gd name="connsiteY25" fmla="*/ 393674 h 5214017"/>
              <a:gd name="connsiteX26" fmla="*/ 1815632 w 5850868"/>
              <a:gd name="connsiteY26" fmla="*/ 334862 h 5214017"/>
              <a:gd name="connsiteX27" fmla="*/ 2799890 w 5850868"/>
              <a:gd name="connsiteY27" fmla="*/ 258821 h 5214017"/>
              <a:gd name="connsiteX28" fmla="*/ 3129956 w 5850868"/>
              <a:gd name="connsiteY28" fmla="*/ 455412 h 5214017"/>
              <a:gd name="connsiteX29" fmla="*/ 4917793 w 5850868"/>
              <a:gd name="connsiteY29" fmla="*/ 3404922 h 5214017"/>
              <a:gd name="connsiteX30" fmla="*/ 4780013 w 5850868"/>
              <a:gd name="connsiteY30" fmla="*/ 3966794 h 5214017"/>
              <a:gd name="connsiteX31" fmla="*/ 4780014 w 5850868"/>
              <a:gd name="connsiteY31" fmla="*/ 3966792 h 5214017"/>
              <a:gd name="connsiteX32" fmla="*/ 4218142 w 5850868"/>
              <a:gd name="connsiteY32" fmla="*/ 3829013 h 5214017"/>
              <a:gd name="connsiteX33" fmla="*/ 2430305 w 5850868"/>
              <a:gd name="connsiteY33" fmla="*/ 879504 h 5214017"/>
              <a:gd name="connsiteX34" fmla="*/ 2568085 w 5850868"/>
              <a:gd name="connsiteY34" fmla="*/ 317633 h 5214017"/>
              <a:gd name="connsiteX35" fmla="*/ 2799890 w 5850868"/>
              <a:gd name="connsiteY35" fmla="*/ 258821 h 5214017"/>
              <a:gd name="connsiteX36" fmla="*/ 3673656 w 5850868"/>
              <a:gd name="connsiteY36" fmla="*/ 496 h 5214017"/>
              <a:gd name="connsiteX37" fmla="*/ 4003723 w 5850868"/>
              <a:gd name="connsiteY37" fmla="*/ 197087 h 5214017"/>
              <a:gd name="connsiteX38" fmla="*/ 5791560 w 5850868"/>
              <a:gd name="connsiteY38" fmla="*/ 3146597 h 5214017"/>
              <a:gd name="connsiteX39" fmla="*/ 5653780 w 5850868"/>
              <a:gd name="connsiteY39" fmla="*/ 3708469 h 5214017"/>
              <a:gd name="connsiteX40" fmla="*/ 5653781 w 5850868"/>
              <a:gd name="connsiteY40" fmla="*/ 3708467 h 5214017"/>
              <a:gd name="connsiteX41" fmla="*/ 5091909 w 5850868"/>
              <a:gd name="connsiteY41" fmla="*/ 3570688 h 5214017"/>
              <a:gd name="connsiteX42" fmla="*/ 3304072 w 5850868"/>
              <a:gd name="connsiteY42" fmla="*/ 621180 h 5214017"/>
              <a:gd name="connsiteX43" fmla="*/ 3441851 w 5850868"/>
              <a:gd name="connsiteY43" fmla="*/ 59308 h 5214017"/>
              <a:gd name="connsiteX44" fmla="*/ 3673656 w 5850868"/>
              <a:gd name="connsiteY44" fmla="*/ 496 h 521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850868" h="5214017">
                <a:moveTo>
                  <a:pt x="428893" y="1446737"/>
                </a:moveTo>
                <a:cubicBezTo>
                  <a:pt x="560053" y="1453199"/>
                  <a:pt x="685766" y="1522577"/>
                  <a:pt x="758959" y="1643329"/>
                </a:cubicBezTo>
                <a:cubicBezTo>
                  <a:pt x="1354905" y="2626498"/>
                  <a:pt x="1950851" y="3609669"/>
                  <a:pt x="2546797" y="4592839"/>
                </a:cubicBezTo>
                <a:cubicBezTo>
                  <a:pt x="2663906" y="4786042"/>
                  <a:pt x="2602220" y="5037601"/>
                  <a:pt x="2409017" y="5154711"/>
                </a:cubicBezTo>
                <a:lnTo>
                  <a:pt x="2409017" y="5154709"/>
                </a:lnTo>
                <a:cubicBezTo>
                  <a:pt x="2215814" y="5271819"/>
                  <a:pt x="1964255" y="5210133"/>
                  <a:pt x="1847146" y="5016929"/>
                </a:cubicBezTo>
                <a:lnTo>
                  <a:pt x="59308" y="2067421"/>
                </a:lnTo>
                <a:cubicBezTo>
                  <a:pt x="-57802" y="1874218"/>
                  <a:pt x="3884" y="1622659"/>
                  <a:pt x="197087" y="1505549"/>
                </a:cubicBezTo>
                <a:cubicBezTo>
                  <a:pt x="269539" y="1461633"/>
                  <a:pt x="350196" y="1442860"/>
                  <a:pt x="428893" y="1446737"/>
                </a:cubicBezTo>
                <a:close/>
                <a:moveTo>
                  <a:pt x="1413151" y="1370696"/>
                </a:moveTo>
                <a:cubicBezTo>
                  <a:pt x="1544311" y="1377158"/>
                  <a:pt x="1670024" y="1446536"/>
                  <a:pt x="1743217" y="1567288"/>
                </a:cubicBezTo>
                <a:cubicBezTo>
                  <a:pt x="2339163" y="2550457"/>
                  <a:pt x="2935108" y="3533628"/>
                  <a:pt x="3531054" y="4516797"/>
                </a:cubicBezTo>
                <a:cubicBezTo>
                  <a:pt x="3648164" y="4710000"/>
                  <a:pt x="3586477" y="4961559"/>
                  <a:pt x="3393274" y="5078669"/>
                </a:cubicBezTo>
                <a:lnTo>
                  <a:pt x="3393275" y="5078668"/>
                </a:lnTo>
                <a:cubicBezTo>
                  <a:pt x="3200072" y="5195777"/>
                  <a:pt x="2948513" y="5134091"/>
                  <a:pt x="2831403" y="4940888"/>
                </a:cubicBezTo>
                <a:lnTo>
                  <a:pt x="1043566" y="1991380"/>
                </a:lnTo>
                <a:cubicBezTo>
                  <a:pt x="926456" y="1798177"/>
                  <a:pt x="988142" y="1546618"/>
                  <a:pt x="1181346" y="1429508"/>
                </a:cubicBezTo>
                <a:cubicBezTo>
                  <a:pt x="1253797" y="1385592"/>
                  <a:pt x="1334454" y="1366819"/>
                  <a:pt x="1413151" y="1370696"/>
                </a:cubicBezTo>
                <a:close/>
                <a:moveTo>
                  <a:pt x="1815632" y="334862"/>
                </a:moveTo>
                <a:cubicBezTo>
                  <a:pt x="1946793" y="341324"/>
                  <a:pt x="2072505" y="410702"/>
                  <a:pt x="2145699" y="531454"/>
                </a:cubicBezTo>
                <a:cubicBezTo>
                  <a:pt x="2741645" y="1514623"/>
                  <a:pt x="3337590" y="2497794"/>
                  <a:pt x="3933536" y="3480963"/>
                </a:cubicBezTo>
                <a:cubicBezTo>
                  <a:pt x="4050645" y="3674167"/>
                  <a:pt x="3988959" y="3925726"/>
                  <a:pt x="3795756" y="4042835"/>
                </a:cubicBezTo>
                <a:lnTo>
                  <a:pt x="3795756" y="4042834"/>
                </a:lnTo>
                <a:cubicBezTo>
                  <a:pt x="3602553" y="4159943"/>
                  <a:pt x="3350994" y="4098257"/>
                  <a:pt x="3233884" y="3905054"/>
                </a:cubicBezTo>
                <a:lnTo>
                  <a:pt x="1446047" y="955546"/>
                </a:lnTo>
                <a:cubicBezTo>
                  <a:pt x="1328938" y="762343"/>
                  <a:pt x="1390624" y="510784"/>
                  <a:pt x="1583827" y="393674"/>
                </a:cubicBezTo>
                <a:cubicBezTo>
                  <a:pt x="1656278" y="349758"/>
                  <a:pt x="1736936" y="330985"/>
                  <a:pt x="1815632" y="334862"/>
                </a:cubicBezTo>
                <a:close/>
                <a:moveTo>
                  <a:pt x="2799890" y="258821"/>
                </a:moveTo>
                <a:cubicBezTo>
                  <a:pt x="2931050" y="265282"/>
                  <a:pt x="3056763" y="334660"/>
                  <a:pt x="3129956" y="455412"/>
                </a:cubicBezTo>
                <a:cubicBezTo>
                  <a:pt x="3725902" y="1438582"/>
                  <a:pt x="4321847" y="2421752"/>
                  <a:pt x="4917793" y="3404922"/>
                </a:cubicBezTo>
                <a:cubicBezTo>
                  <a:pt x="5034903" y="3598125"/>
                  <a:pt x="4973217" y="3849684"/>
                  <a:pt x="4780013" y="3966794"/>
                </a:cubicBezTo>
                <a:lnTo>
                  <a:pt x="4780014" y="3966792"/>
                </a:lnTo>
                <a:cubicBezTo>
                  <a:pt x="4586811" y="4083902"/>
                  <a:pt x="4335252" y="4022216"/>
                  <a:pt x="4218142" y="3829013"/>
                </a:cubicBezTo>
                <a:lnTo>
                  <a:pt x="2430305" y="879504"/>
                </a:lnTo>
                <a:cubicBezTo>
                  <a:pt x="2313195" y="686301"/>
                  <a:pt x="2374882" y="434742"/>
                  <a:pt x="2568085" y="317633"/>
                </a:cubicBezTo>
                <a:cubicBezTo>
                  <a:pt x="2640536" y="273717"/>
                  <a:pt x="2721193" y="254944"/>
                  <a:pt x="2799890" y="258821"/>
                </a:cubicBezTo>
                <a:close/>
                <a:moveTo>
                  <a:pt x="3673656" y="496"/>
                </a:moveTo>
                <a:cubicBezTo>
                  <a:pt x="3804817" y="6958"/>
                  <a:pt x="3930530" y="76336"/>
                  <a:pt x="4003723" y="197087"/>
                </a:cubicBezTo>
                <a:cubicBezTo>
                  <a:pt x="4599669" y="1180257"/>
                  <a:pt x="5195614" y="2163427"/>
                  <a:pt x="5791560" y="3146597"/>
                </a:cubicBezTo>
                <a:cubicBezTo>
                  <a:pt x="5908670" y="3339800"/>
                  <a:pt x="5846983" y="3591359"/>
                  <a:pt x="5653780" y="3708469"/>
                </a:cubicBezTo>
                <a:lnTo>
                  <a:pt x="5653781" y="3708467"/>
                </a:lnTo>
                <a:cubicBezTo>
                  <a:pt x="5460577" y="3825577"/>
                  <a:pt x="5209019" y="3763891"/>
                  <a:pt x="5091909" y="3570688"/>
                </a:cubicBezTo>
                <a:lnTo>
                  <a:pt x="3304072" y="621180"/>
                </a:lnTo>
                <a:cubicBezTo>
                  <a:pt x="3186962" y="427977"/>
                  <a:pt x="3248648" y="176417"/>
                  <a:pt x="3441851" y="59308"/>
                </a:cubicBezTo>
                <a:cubicBezTo>
                  <a:pt x="3514302" y="15392"/>
                  <a:pt x="3594960" y="-3381"/>
                  <a:pt x="3673656" y="4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83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D7D4C77-D268-4DE7-B303-AD1FFBC66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5284" y="2743199"/>
            <a:ext cx="2786587" cy="2919663"/>
          </a:xfrm>
          <a:custGeom>
            <a:avLst/>
            <a:gdLst>
              <a:gd name="connsiteX0" fmla="*/ 0 w 2786587"/>
              <a:gd name="connsiteY0" fmla="*/ 0 h 2919663"/>
              <a:gd name="connsiteX1" fmla="*/ 2786587 w 2786587"/>
              <a:gd name="connsiteY1" fmla="*/ 0 h 2919663"/>
              <a:gd name="connsiteX2" fmla="*/ 2786587 w 2786587"/>
              <a:gd name="connsiteY2" fmla="*/ 2919663 h 2919663"/>
              <a:gd name="connsiteX3" fmla="*/ 0 w 2786587"/>
              <a:gd name="connsiteY3" fmla="*/ 2919663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587" h="2919663">
                <a:moveTo>
                  <a:pt x="0" y="0"/>
                </a:moveTo>
                <a:lnTo>
                  <a:pt x="2786587" y="0"/>
                </a:lnTo>
                <a:lnTo>
                  <a:pt x="2786587" y="2919663"/>
                </a:lnTo>
                <a:lnTo>
                  <a:pt x="0" y="2919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EF377DD-7B61-4576-AF81-3ED6A1FCB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92217" y="2743198"/>
            <a:ext cx="2786587" cy="2919663"/>
          </a:xfrm>
          <a:custGeom>
            <a:avLst/>
            <a:gdLst>
              <a:gd name="connsiteX0" fmla="*/ 0 w 2786587"/>
              <a:gd name="connsiteY0" fmla="*/ 0 h 2919663"/>
              <a:gd name="connsiteX1" fmla="*/ 2786587 w 2786587"/>
              <a:gd name="connsiteY1" fmla="*/ 0 h 2919663"/>
              <a:gd name="connsiteX2" fmla="*/ 2786587 w 2786587"/>
              <a:gd name="connsiteY2" fmla="*/ 2919663 h 2919663"/>
              <a:gd name="connsiteX3" fmla="*/ 0 w 2786587"/>
              <a:gd name="connsiteY3" fmla="*/ 2919663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587" h="2919663">
                <a:moveTo>
                  <a:pt x="0" y="0"/>
                </a:moveTo>
                <a:lnTo>
                  <a:pt x="2786587" y="0"/>
                </a:lnTo>
                <a:lnTo>
                  <a:pt x="2786587" y="2919663"/>
                </a:lnTo>
                <a:lnTo>
                  <a:pt x="0" y="2919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EF898B3-F973-4176-AE36-3821BE859D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49150" y="2743199"/>
            <a:ext cx="2786587" cy="2919663"/>
          </a:xfrm>
          <a:custGeom>
            <a:avLst/>
            <a:gdLst>
              <a:gd name="connsiteX0" fmla="*/ 0 w 2786587"/>
              <a:gd name="connsiteY0" fmla="*/ 0 h 2919663"/>
              <a:gd name="connsiteX1" fmla="*/ 2786587 w 2786587"/>
              <a:gd name="connsiteY1" fmla="*/ 0 h 2919663"/>
              <a:gd name="connsiteX2" fmla="*/ 2786587 w 2786587"/>
              <a:gd name="connsiteY2" fmla="*/ 2919663 h 2919663"/>
              <a:gd name="connsiteX3" fmla="*/ 0 w 2786587"/>
              <a:gd name="connsiteY3" fmla="*/ 2919663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587" h="2919663">
                <a:moveTo>
                  <a:pt x="0" y="0"/>
                </a:moveTo>
                <a:lnTo>
                  <a:pt x="2786587" y="0"/>
                </a:lnTo>
                <a:lnTo>
                  <a:pt x="2786587" y="2919663"/>
                </a:lnTo>
                <a:lnTo>
                  <a:pt x="0" y="2919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87BF188-7ED4-41AC-A525-2DC8E80D0B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6083" y="2743198"/>
            <a:ext cx="2786587" cy="2919663"/>
          </a:xfrm>
          <a:custGeom>
            <a:avLst/>
            <a:gdLst>
              <a:gd name="connsiteX0" fmla="*/ 0 w 2786587"/>
              <a:gd name="connsiteY0" fmla="*/ 0 h 2919663"/>
              <a:gd name="connsiteX1" fmla="*/ 2786587 w 2786587"/>
              <a:gd name="connsiteY1" fmla="*/ 0 h 2919663"/>
              <a:gd name="connsiteX2" fmla="*/ 2786587 w 2786587"/>
              <a:gd name="connsiteY2" fmla="*/ 2919663 h 2919663"/>
              <a:gd name="connsiteX3" fmla="*/ 0 w 2786587"/>
              <a:gd name="connsiteY3" fmla="*/ 2919663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587" h="2919663">
                <a:moveTo>
                  <a:pt x="0" y="0"/>
                </a:moveTo>
                <a:lnTo>
                  <a:pt x="2786587" y="0"/>
                </a:lnTo>
                <a:lnTo>
                  <a:pt x="2786587" y="2919663"/>
                </a:lnTo>
                <a:lnTo>
                  <a:pt x="0" y="2919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680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E175A4-B0D1-4474-AD08-17E1DA5118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38914" y="2020573"/>
            <a:ext cx="3545306" cy="3545306"/>
          </a:xfrm>
          <a:custGeom>
            <a:avLst/>
            <a:gdLst>
              <a:gd name="connsiteX0" fmla="*/ 1772653 w 3545306"/>
              <a:gd name="connsiteY0" fmla="*/ 0 h 3545306"/>
              <a:gd name="connsiteX1" fmla="*/ 3545306 w 3545306"/>
              <a:gd name="connsiteY1" fmla="*/ 1772653 h 3545306"/>
              <a:gd name="connsiteX2" fmla="*/ 1772653 w 3545306"/>
              <a:gd name="connsiteY2" fmla="*/ 3545306 h 3545306"/>
              <a:gd name="connsiteX3" fmla="*/ 0 w 3545306"/>
              <a:gd name="connsiteY3" fmla="*/ 1772653 h 3545306"/>
              <a:gd name="connsiteX4" fmla="*/ 1772653 w 3545306"/>
              <a:gd name="connsiteY4" fmla="*/ 0 h 354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5306" h="3545306">
                <a:moveTo>
                  <a:pt x="1772653" y="0"/>
                </a:moveTo>
                <a:cubicBezTo>
                  <a:pt x="2751662" y="0"/>
                  <a:pt x="3545306" y="793644"/>
                  <a:pt x="3545306" y="1772653"/>
                </a:cubicBezTo>
                <a:cubicBezTo>
                  <a:pt x="3545306" y="2751662"/>
                  <a:pt x="2751662" y="3545306"/>
                  <a:pt x="1772653" y="3545306"/>
                </a:cubicBezTo>
                <a:cubicBezTo>
                  <a:pt x="793644" y="3545306"/>
                  <a:pt x="0" y="2751662"/>
                  <a:pt x="0" y="1772653"/>
                </a:cubicBezTo>
                <a:cubicBezTo>
                  <a:pt x="0" y="793644"/>
                  <a:pt x="793644" y="0"/>
                  <a:pt x="177265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A7A62B8-F894-491F-8E2C-4015FD85B8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0289" y="992196"/>
            <a:ext cx="2544380" cy="2544380"/>
          </a:xfrm>
          <a:custGeom>
            <a:avLst/>
            <a:gdLst>
              <a:gd name="connsiteX0" fmla="*/ 1000327 w 2000654"/>
              <a:gd name="connsiteY0" fmla="*/ 0 h 2000654"/>
              <a:gd name="connsiteX1" fmla="*/ 2000654 w 2000654"/>
              <a:gd name="connsiteY1" fmla="*/ 1000327 h 2000654"/>
              <a:gd name="connsiteX2" fmla="*/ 1000327 w 2000654"/>
              <a:gd name="connsiteY2" fmla="*/ 2000654 h 2000654"/>
              <a:gd name="connsiteX3" fmla="*/ 0 w 2000654"/>
              <a:gd name="connsiteY3" fmla="*/ 1000327 h 2000654"/>
              <a:gd name="connsiteX4" fmla="*/ 1000327 w 2000654"/>
              <a:gd name="connsiteY4" fmla="*/ 0 h 200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0654" h="2000654">
                <a:moveTo>
                  <a:pt x="1000327" y="0"/>
                </a:moveTo>
                <a:cubicBezTo>
                  <a:pt x="1552792" y="0"/>
                  <a:pt x="2000654" y="447862"/>
                  <a:pt x="2000654" y="1000327"/>
                </a:cubicBezTo>
                <a:cubicBezTo>
                  <a:pt x="2000654" y="1552792"/>
                  <a:pt x="1552792" y="2000654"/>
                  <a:pt x="1000327" y="2000654"/>
                </a:cubicBezTo>
                <a:cubicBezTo>
                  <a:pt x="447862" y="2000654"/>
                  <a:pt x="0" y="1552792"/>
                  <a:pt x="0" y="1000327"/>
                </a:cubicBezTo>
                <a:cubicBezTo>
                  <a:pt x="0" y="447862"/>
                  <a:pt x="447862" y="0"/>
                  <a:pt x="100032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82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2C6F517-C277-4577-A52C-E082EBDFE7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8989" y="1916561"/>
            <a:ext cx="3048000" cy="2919663"/>
          </a:xfrm>
          <a:custGeom>
            <a:avLst/>
            <a:gdLst>
              <a:gd name="connsiteX0" fmla="*/ 486620 w 3048000"/>
              <a:gd name="connsiteY0" fmla="*/ 0 h 2919663"/>
              <a:gd name="connsiteX1" fmla="*/ 3048000 w 3048000"/>
              <a:gd name="connsiteY1" fmla="*/ 0 h 2919663"/>
              <a:gd name="connsiteX2" fmla="*/ 3048000 w 3048000"/>
              <a:gd name="connsiteY2" fmla="*/ 2433043 h 2919663"/>
              <a:gd name="connsiteX3" fmla="*/ 2561380 w 3048000"/>
              <a:gd name="connsiteY3" fmla="*/ 2919663 h 2919663"/>
              <a:gd name="connsiteX4" fmla="*/ 0 w 3048000"/>
              <a:gd name="connsiteY4" fmla="*/ 2919663 h 2919663"/>
              <a:gd name="connsiteX5" fmla="*/ 0 w 3048000"/>
              <a:gd name="connsiteY5" fmla="*/ 486620 h 2919663"/>
              <a:gd name="connsiteX6" fmla="*/ 486620 w 3048000"/>
              <a:gd name="connsiteY6" fmla="*/ 0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2919663">
                <a:moveTo>
                  <a:pt x="486620" y="0"/>
                </a:moveTo>
                <a:lnTo>
                  <a:pt x="3048000" y="0"/>
                </a:lnTo>
                <a:lnTo>
                  <a:pt x="3048000" y="2433043"/>
                </a:lnTo>
                <a:cubicBezTo>
                  <a:pt x="3048000" y="2701796"/>
                  <a:pt x="2830133" y="2919663"/>
                  <a:pt x="2561380" y="2919663"/>
                </a:cubicBezTo>
                <a:lnTo>
                  <a:pt x="0" y="2919663"/>
                </a:lnTo>
                <a:lnTo>
                  <a:pt x="0" y="486620"/>
                </a:lnTo>
                <a:cubicBezTo>
                  <a:pt x="0" y="217867"/>
                  <a:pt x="217867" y="0"/>
                  <a:pt x="4866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04AA87-423D-4201-B503-89BAD3DE21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1960677"/>
            <a:ext cx="3048000" cy="2919663"/>
          </a:xfrm>
          <a:custGeom>
            <a:avLst/>
            <a:gdLst>
              <a:gd name="connsiteX0" fmla="*/ 486620 w 3048000"/>
              <a:gd name="connsiteY0" fmla="*/ 0 h 2919663"/>
              <a:gd name="connsiteX1" fmla="*/ 3048000 w 3048000"/>
              <a:gd name="connsiteY1" fmla="*/ 0 h 2919663"/>
              <a:gd name="connsiteX2" fmla="*/ 3048000 w 3048000"/>
              <a:gd name="connsiteY2" fmla="*/ 2433043 h 2919663"/>
              <a:gd name="connsiteX3" fmla="*/ 2561380 w 3048000"/>
              <a:gd name="connsiteY3" fmla="*/ 2919663 h 2919663"/>
              <a:gd name="connsiteX4" fmla="*/ 0 w 3048000"/>
              <a:gd name="connsiteY4" fmla="*/ 2919663 h 2919663"/>
              <a:gd name="connsiteX5" fmla="*/ 0 w 3048000"/>
              <a:gd name="connsiteY5" fmla="*/ 486620 h 2919663"/>
              <a:gd name="connsiteX6" fmla="*/ 486620 w 3048000"/>
              <a:gd name="connsiteY6" fmla="*/ 0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2919663">
                <a:moveTo>
                  <a:pt x="486620" y="0"/>
                </a:moveTo>
                <a:lnTo>
                  <a:pt x="3048000" y="0"/>
                </a:lnTo>
                <a:lnTo>
                  <a:pt x="3048000" y="2433043"/>
                </a:lnTo>
                <a:cubicBezTo>
                  <a:pt x="3048000" y="2701796"/>
                  <a:pt x="2830133" y="2919663"/>
                  <a:pt x="2561380" y="2919663"/>
                </a:cubicBezTo>
                <a:lnTo>
                  <a:pt x="0" y="2919663"/>
                </a:lnTo>
                <a:lnTo>
                  <a:pt x="0" y="486620"/>
                </a:lnTo>
                <a:cubicBezTo>
                  <a:pt x="0" y="217867"/>
                  <a:pt x="217867" y="0"/>
                  <a:pt x="4866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DC55DE2-EF96-4164-A492-888FE8FE1B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5011" y="1960677"/>
            <a:ext cx="3048000" cy="2919663"/>
          </a:xfrm>
          <a:custGeom>
            <a:avLst/>
            <a:gdLst>
              <a:gd name="connsiteX0" fmla="*/ 486620 w 3048000"/>
              <a:gd name="connsiteY0" fmla="*/ 0 h 2919663"/>
              <a:gd name="connsiteX1" fmla="*/ 3048000 w 3048000"/>
              <a:gd name="connsiteY1" fmla="*/ 0 h 2919663"/>
              <a:gd name="connsiteX2" fmla="*/ 3048000 w 3048000"/>
              <a:gd name="connsiteY2" fmla="*/ 2433043 h 2919663"/>
              <a:gd name="connsiteX3" fmla="*/ 2561380 w 3048000"/>
              <a:gd name="connsiteY3" fmla="*/ 2919663 h 2919663"/>
              <a:gd name="connsiteX4" fmla="*/ 0 w 3048000"/>
              <a:gd name="connsiteY4" fmla="*/ 2919663 h 2919663"/>
              <a:gd name="connsiteX5" fmla="*/ 0 w 3048000"/>
              <a:gd name="connsiteY5" fmla="*/ 486620 h 2919663"/>
              <a:gd name="connsiteX6" fmla="*/ 486620 w 3048000"/>
              <a:gd name="connsiteY6" fmla="*/ 0 h 29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0" h="2919663">
                <a:moveTo>
                  <a:pt x="486620" y="0"/>
                </a:moveTo>
                <a:lnTo>
                  <a:pt x="3048000" y="0"/>
                </a:lnTo>
                <a:lnTo>
                  <a:pt x="3048000" y="2433043"/>
                </a:lnTo>
                <a:cubicBezTo>
                  <a:pt x="3048000" y="2701796"/>
                  <a:pt x="2830133" y="2919663"/>
                  <a:pt x="2561380" y="2919663"/>
                </a:cubicBezTo>
                <a:lnTo>
                  <a:pt x="0" y="2919663"/>
                </a:lnTo>
                <a:lnTo>
                  <a:pt x="0" y="486620"/>
                </a:lnTo>
                <a:cubicBezTo>
                  <a:pt x="0" y="217867"/>
                  <a:pt x="217867" y="0"/>
                  <a:pt x="4866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31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0_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>
            <a:spLocks noGrp="1"/>
          </p:cNvSpPr>
          <p:nvPr>
            <p:ph type="pic" idx="2"/>
          </p:nvPr>
        </p:nvSpPr>
        <p:spPr>
          <a:xfrm>
            <a:off x="705853" y="593559"/>
            <a:ext cx="5245769" cy="27191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>
            <a:spLocks noGrp="1"/>
          </p:cNvSpPr>
          <p:nvPr>
            <p:ph type="pic" idx="3"/>
          </p:nvPr>
        </p:nvSpPr>
        <p:spPr>
          <a:xfrm>
            <a:off x="705852" y="3573379"/>
            <a:ext cx="7908759" cy="27191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>
            <a:spLocks noGrp="1"/>
          </p:cNvSpPr>
          <p:nvPr>
            <p:ph type="pic" idx="4"/>
          </p:nvPr>
        </p:nvSpPr>
        <p:spPr>
          <a:xfrm>
            <a:off x="6208296" y="593559"/>
            <a:ext cx="5245769" cy="27191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>
            <a:spLocks noGrp="1"/>
          </p:cNvSpPr>
          <p:nvPr>
            <p:ph type="pic" idx="5"/>
          </p:nvPr>
        </p:nvSpPr>
        <p:spPr>
          <a:xfrm>
            <a:off x="8831179" y="3573379"/>
            <a:ext cx="2622885" cy="27191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637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1"/>
          <p:cNvSpPr>
            <a:spLocks noGrp="1"/>
          </p:cNvSpPr>
          <p:nvPr>
            <p:ph type="pic" idx="2"/>
          </p:nvPr>
        </p:nvSpPr>
        <p:spPr>
          <a:xfrm>
            <a:off x="2413000" y="0"/>
            <a:ext cx="482600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1"/>
          <p:cNvSpPr>
            <a:spLocks noGrp="1"/>
          </p:cNvSpPr>
          <p:nvPr>
            <p:ph type="pic" idx="3"/>
          </p:nvPr>
        </p:nvSpPr>
        <p:spPr>
          <a:xfrm>
            <a:off x="7239001" y="549275"/>
            <a:ext cx="4365625" cy="57594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body" idx="1"/>
          </p:nvPr>
        </p:nvSpPr>
        <p:spPr>
          <a:xfrm>
            <a:off x="3144265" y="1050862"/>
            <a:ext cx="36851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079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body" idx="1"/>
          </p:nvPr>
        </p:nvSpPr>
        <p:spPr>
          <a:xfrm>
            <a:off x="6093330" y="1469962"/>
            <a:ext cx="43233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>
            <a:spLocks noGrp="1"/>
          </p:cNvSpPr>
          <p:nvPr>
            <p:ph type="pic" idx="2"/>
          </p:nvPr>
        </p:nvSpPr>
        <p:spPr>
          <a:xfrm>
            <a:off x="1600200" y="609600"/>
            <a:ext cx="39878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2"/>
          <p:cNvSpPr txBox="1"/>
          <p:nvPr/>
        </p:nvSpPr>
        <p:spPr>
          <a:xfrm rot="-5400000">
            <a:off x="8355974" y="2705725"/>
            <a:ext cx="71120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Welcome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09558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43233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>
            <a:spLocks noGrp="1"/>
          </p:cNvSpPr>
          <p:nvPr>
            <p:ph type="pic" idx="2"/>
          </p:nvPr>
        </p:nvSpPr>
        <p:spPr>
          <a:xfrm>
            <a:off x="0" y="2990850"/>
            <a:ext cx="3867150" cy="3867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970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3148265" y="26510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414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body" idx="1"/>
          </p:nvPr>
        </p:nvSpPr>
        <p:spPr>
          <a:xfrm>
            <a:off x="7213599" y="1263587"/>
            <a:ext cx="436065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332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1"/>
          <p:cNvSpPr txBox="1">
            <a:spLocks noGrp="1"/>
          </p:cNvSpPr>
          <p:nvPr>
            <p:ph type="body" idx="1"/>
          </p:nvPr>
        </p:nvSpPr>
        <p:spPr>
          <a:xfrm>
            <a:off x="723900" y="736600"/>
            <a:ext cx="6781800" cy="1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107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2"/>
          <p:cNvSpPr txBox="1">
            <a:spLocks noGrp="1"/>
          </p:cNvSpPr>
          <p:nvPr>
            <p:ph type="body" idx="1"/>
          </p:nvPr>
        </p:nvSpPr>
        <p:spPr>
          <a:xfrm>
            <a:off x="3148265" y="1141577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95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115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4"/>
          <p:cNvSpPr>
            <a:spLocks noGrp="1"/>
          </p:cNvSpPr>
          <p:nvPr>
            <p:ph type="pic" idx="2"/>
          </p:nvPr>
        </p:nvSpPr>
        <p:spPr>
          <a:xfrm>
            <a:off x="1155700" y="1049975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44"/>
          <p:cNvSpPr>
            <a:spLocks noGrp="1"/>
          </p:cNvSpPr>
          <p:nvPr>
            <p:ph type="pic" idx="3"/>
          </p:nvPr>
        </p:nvSpPr>
        <p:spPr>
          <a:xfrm>
            <a:off x="1155198" y="2722681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44"/>
          <p:cNvSpPr>
            <a:spLocks noGrp="1"/>
          </p:cNvSpPr>
          <p:nvPr>
            <p:ph type="pic" idx="4"/>
          </p:nvPr>
        </p:nvSpPr>
        <p:spPr>
          <a:xfrm>
            <a:off x="2829826" y="2722681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44"/>
          <p:cNvSpPr>
            <a:spLocks noGrp="1"/>
          </p:cNvSpPr>
          <p:nvPr>
            <p:ph type="pic" idx="5"/>
          </p:nvPr>
        </p:nvSpPr>
        <p:spPr>
          <a:xfrm>
            <a:off x="4500977" y="2722681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44"/>
          <p:cNvSpPr>
            <a:spLocks noGrp="1"/>
          </p:cNvSpPr>
          <p:nvPr>
            <p:ph type="pic" idx="6"/>
          </p:nvPr>
        </p:nvSpPr>
        <p:spPr>
          <a:xfrm>
            <a:off x="1158675" y="4395253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44"/>
          <p:cNvSpPr>
            <a:spLocks noGrp="1"/>
          </p:cNvSpPr>
          <p:nvPr>
            <p:ph type="pic" idx="7"/>
          </p:nvPr>
        </p:nvSpPr>
        <p:spPr>
          <a:xfrm>
            <a:off x="2833303" y="4395253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44"/>
          <p:cNvSpPr>
            <a:spLocks noGrp="1"/>
          </p:cNvSpPr>
          <p:nvPr>
            <p:ph type="pic" idx="8"/>
          </p:nvPr>
        </p:nvSpPr>
        <p:spPr>
          <a:xfrm>
            <a:off x="4504454" y="4395253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44"/>
          <p:cNvSpPr>
            <a:spLocks noGrp="1"/>
          </p:cNvSpPr>
          <p:nvPr>
            <p:ph type="pic" idx="9"/>
          </p:nvPr>
        </p:nvSpPr>
        <p:spPr>
          <a:xfrm>
            <a:off x="2830881" y="1048958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44"/>
          <p:cNvSpPr>
            <a:spLocks noGrp="1"/>
          </p:cNvSpPr>
          <p:nvPr>
            <p:ph type="pic" idx="13"/>
          </p:nvPr>
        </p:nvSpPr>
        <p:spPr>
          <a:xfrm>
            <a:off x="4502876" y="1048958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7213599" y="1825562"/>
            <a:ext cx="436065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714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5"/>
          <p:cNvSpPr txBox="1">
            <a:spLocks noGrp="1"/>
          </p:cNvSpPr>
          <p:nvPr>
            <p:ph type="body" idx="1"/>
          </p:nvPr>
        </p:nvSpPr>
        <p:spPr>
          <a:xfrm>
            <a:off x="6756402" y="927100"/>
            <a:ext cx="466089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789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6"/>
          <p:cNvSpPr>
            <a:spLocks noGrp="1"/>
          </p:cNvSpPr>
          <p:nvPr>
            <p:ph type="pic" idx="2"/>
          </p:nvPr>
        </p:nvSpPr>
        <p:spPr>
          <a:xfrm>
            <a:off x="2163763" y="1371600"/>
            <a:ext cx="2667000" cy="3802063"/>
          </a:xfrm>
          <a:prstGeom prst="roundRect">
            <a:avLst>
              <a:gd name="adj" fmla="val 38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1"/>
          </p:nvPr>
        </p:nvSpPr>
        <p:spPr>
          <a:xfrm>
            <a:off x="6460295" y="1371600"/>
            <a:ext cx="5006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8355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 txBox="1">
            <a:spLocks noGrp="1"/>
          </p:cNvSpPr>
          <p:nvPr>
            <p:ph type="body" idx="1"/>
          </p:nvPr>
        </p:nvSpPr>
        <p:spPr>
          <a:xfrm>
            <a:off x="7024058" y="1219199"/>
            <a:ext cx="4674456" cy="185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95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8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23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9"/>
          <p:cNvSpPr>
            <a:spLocks noGrp="1"/>
          </p:cNvSpPr>
          <p:nvPr>
            <p:ph type="pic" idx="2"/>
          </p:nvPr>
        </p:nvSpPr>
        <p:spPr>
          <a:xfrm>
            <a:off x="5359401" y="847472"/>
            <a:ext cx="5542196" cy="516305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542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>
            <a:off x="3148265" y="2514599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965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2008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2"/>
          <p:cNvSpPr txBox="1">
            <a:spLocks noGrp="1"/>
          </p:cNvSpPr>
          <p:nvPr>
            <p:ph type="body" idx="1"/>
          </p:nvPr>
        </p:nvSpPr>
        <p:spPr>
          <a:xfrm>
            <a:off x="1661030" y="4048062"/>
            <a:ext cx="49683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400"/>
              <a:buNone/>
              <a:defRPr sz="44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167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3"/>
          <p:cNvSpPr>
            <a:spLocks noGrp="1"/>
          </p:cNvSpPr>
          <p:nvPr>
            <p:ph type="pic" idx="2"/>
          </p:nvPr>
        </p:nvSpPr>
        <p:spPr>
          <a:xfrm>
            <a:off x="6822802" y="0"/>
            <a:ext cx="539777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53"/>
          <p:cNvSpPr txBox="1">
            <a:spLocks noGrp="1"/>
          </p:cNvSpPr>
          <p:nvPr>
            <p:ph type="body" idx="1"/>
          </p:nvPr>
        </p:nvSpPr>
        <p:spPr>
          <a:xfrm>
            <a:off x="899030" y="1317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4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7BAB74-EE0A-4E5A-9553-532535A01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5453" y="950495"/>
            <a:ext cx="9561095" cy="4957010"/>
          </a:xfrm>
          <a:custGeom>
            <a:avLst/>
            <a:gdLst>
              <a:gd name="connsiteX0" fmla="*/ 0 w 9561095"/>
              <a:gd name="connsiteY0" fmla="*/ 0 h 4957010"/>
              <a:gd name="connsiteX1" fmla="*/ 9561095 w 9561095"/>
              <a:gd name="connsiteY1" fmla="*/ 0 h 4957010"/>
              <a:gd name="connsiteX2" fmla="*/ 9561095 w 9561095"/>
              <a:gd name="connsiteY2" fmla="*/ 4957010 h 4957010"/>
              <a:gd name="connsiteX3" fmla="*/ 0 w 9561095"/>
              <a:gd name="connsiteY3" fmla="*/ 4957010 h 495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1095" h="4957010">
                <a:moveTo>
                  <a:pt x="0" y="0"/>
                </a:moveTo>
                <a:lnTo>
                  <a:pt x="9561095" y="0"/>
                </a:lnTo>
                <a:lnTo>
                  <a:pt x="9561095" y="4957010"/>
                </a:lnTo>
                <a:lnTo>
                  <a:pt x="0" y="49570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28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4"/>
          <p:cNvSpPr txBox="1">
            <a:spLocks noGrp="1"/>
          </p:cNvSpPr>
          <p:nvPr>
            <p:ph type="body" idx="1"/>
          </p:nvPr>
        </p:nvSpPr>
        <p:spPr>
          <a:xfrm>
            <a:off x="5678789" y="1825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193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6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8906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7"/>
          <p:cNvSpPr txBox="1">
            <a:spLocks noGrp="1"/>
          </p:cNvSpPr>
          <p:nvPr>
            <p:ph type="body" idx="1"/>
          </p:nvPr>
        </p:nvSpPr>
        <p:spPr>
          <a:xfrm>
            <a:off x="899030" y="12032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021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1"/>
          <p:cNvSpPr>
            <a:spLocks noGrp="1"/>
          </p:cNvSpPr>
          <p:nvPr>
            <p:ph type="pic" idx="2"/>
          </p:nvPr>
        </p:nvSpPr>
        <p:spPr>
          <a:xfrm>
            <a:off x="2413000" y="0"/>
            <a:ext cx="482600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1"/>
          <p:cNvSpPr>
            <a:spLocks noGrp="1"/>
          </p:cNvSpPr>
          <p:nvPr>
            <p:ph type="pic" idx="3"/>
          </p:nvPr>
        </p:nvSpPr>
        <p:spPr>
          <a:xfrm>
            <a:off x="7239001" y="549275"/>
            <a:ext cx="4365625" cy="57594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body" idx="1"/>
          </p:nvPr>
        </p:nvSpPr>
        <p:spPr>
          <a:xfrm>
            <a:off x="3144265" y="1050862"/>
            <a:ext cx="36851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770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body" idx="1"/>
          </p:nvPr>
        </p:nvSpPr>
        <p:spPr>
          <a:xfrm>
            <a:off x="6093330" y="1469962"/>
            <a:ext cx="43233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>
            <a:spLocks noGrp="1"/>
          </p:cNvSpPr>
          <p:nvPr>
            <p:ph type="pic" idx="2"/>
          </p:nvPr>
        </p:nvSpPr>
        <p:spPr>
          <a:xfrm>
            <a:off x="1600200" y="609600"/>
            <a:ext cx="39878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2"/>
          <p:cNvSpPr txBox="1"/>
          <p:nvPr/>
        </p:nvSpPr>
        <p:spPr>
          <a:xfrm rot="-5400000">
            <a:off x="8355974" y="2705725"/>
            <a:ext cx="71120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Welcome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976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976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43233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>
            <a:spLocks noGrp="1"/>
          </p:cNvSpPr>
          <p:nvPr>
            <p:ph type="pic" idx="2"/>
          </p:nvPr>
        </p:nvSpPr>
        <p:spPr>
          <a:xfrm>
            <a:off x="0" y="2990850"/>
            <a:ext cx="3867150" cy="3867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324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body" idx="1"/>
          </p:nvPr>
        </p:nvSpPr>
        <p:spPr>
          <a:xfrm>
            <a:off x="3515230" y="1064419"/>
            <a:ext cx="6149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538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3148265" y="26510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911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body" idx="1"/>
          </p:nvPr>
        </p:nvSpPr>
        <p:spPr>
          <a:xfrm>
            <a:off x="7213599" y="1263587"/>
            <a:ext cx="436065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77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9D9D36-8DDF-457E-9CC1-AF19CE2F51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1622" y="1652337"/>
            <a:ext cx="4940968" cy="3416968"/>
          </a:xfrm>
          <a:custGeom>
            <a:avLst/>
            <a:gdLst>
              <a:gd name="connsiteX0" fmla="*/ 0 w 4940968"/>
              <a:gd name="connsiteY0" fmla="*/ 0 h 3416968"/>
              <a:gd name="connsiteX1" fmla="*/ 4940968 w 4940968"/>
              <a:gd name="connsiteY1" fmla="*/ 0 h 3416968"/>
              <a:gd name="connsiteX2" fmla="*/ 4940968 w 4940968"/>
              <a:gd name="connsiteY2" fmla="*/ 3416968 h 3416968"/>
              <a:gd name="connsiteX3" fmla="*/ 0 w 4940968"/>
              <a:gd name="connsiteY3" fmla="*/ 3416968 h 341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968" h="3416968">
                <a:moveTo>
                  <a:pt x="0" y="0"/>
                </a:moveTo>
                <a:lnTo>
                  <a:pt x="4940968" y="0"/>
                </a:lnTo>
                <a:lnTo>
                  <a:pt x="4940968" y="3416968"/>
                </a:lnTo>
                <a:lnTo>
                  <a:pt x="0" y="34169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09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1"/>
          <p:cNvSpPr txBox="1">
            <a:spLocks noGrp="1"/>
          </p:cNvSpPr>
          <p:nvPr>
            <p:ph type="body" idx="1"/>
          </p:nvPr>
        </p:nvSpPr>
        <p:spPr>
          <a:xfrm>
            <a:off x="723900" y="736600"/>
            <a:ext cx="6781800" cy="1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9969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2"/>
          <p:cNvSpPr txBox="1">
            <a:spLocks noGrp="1"/>
          </p:cNvSpPr>
          <p:nvPr>
            <p:ph type="body" idx="1"/>
          </p:nvPr>
        </p:nvSpPr>
        <p:spPr>
          <a:xfrm>
            <a:off x="3148265" y="1141577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5831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5"/>
          <p:cNvSpPr txBox="1">
            <a:spLocks noGrp="1"/>
          </p:cNvSpPr>
          <p:nvPr>
            <p:ph type="body" idx="1"/>
          </p:nvPr>
        </p:nvSpPr>
        <p:spPr>
          <a:xfrm>
            <a:off x="6756402" y="927100"/>
            <a:ext cx="466089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5992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6"/>
          <p:cNvSpPr>
            <a:spLocks noGrp="1"/>
          </p:cNvSpPr>
          <p:nvPr>
            <p:ph type="pic" idx="2"/>
          </p:nvPr>
        </p:nvSpPr>
        <p:spPr>
          <a:xfrm>
            <a:off x="2163763" y="1371600"/>
            <a:ext cx="2667000" cy="3802063"/>
          </a:xfrm>
          <a:prstGeom prst="roundRect">
            <a:avLst>
              <a:gd name="adj" fmla="val 38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1"/>
          </p:nvPr>
        </p:nvSpPr>
        <p:spPr>
          <a:xfrm>
            <a:off x="6460295" y="1371600"/>
            <a:ext cx="5006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565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 txBox="1">
            <a:spLocks noGrp="1"/>
          </p:cNvSpPr>
          <p:nvPr>
            <p:ph type="body" idx="1"/>
          </p:nvPr>
        </p:nvSpPr>
        <p:spPr>
          <a:xfrm>
            <a:off x="7024058" y="1219199"/>
            <a:ext cx="4674456" cy="185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1066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8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9552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9"/>
          <p:cNvSpPr>
            <a:spLocks noGrp="1"/>
          </p:cNvSpPr>
          <p:nvPr>
            <p:ph type="pic" idx="2"/>
          </p:nvPr>
        </p:nvSpPr>
        <p:spPr>
          <a:xfrm>
            <a:off x="5359401" y="847472"/>
            <a:ext cx="5542196" cy="516305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660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>
            <a:off x="3148265" y="2514599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473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5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2"/>
          <p:cNvSpPr txBox="1">
            <a:spLocks noGrp="1"/>
          </p:cNvSpPr>
          <p:nvPr>
            <p:ph type="body" idx="1"/>
          </p:nvPr>
        </p:nvSpPr>
        <p:spPr>
          <a:xfrm>
            <a:off x="1661030" y="4048062"/>
            <a:ext cx="49683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400"/>
              <a:buNone/>
              <a:defRPr sz="44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13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0EA3766-3CFF-4422-887C-50875F34E2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5853" y="593559"/>
            <a:ext cx="5245769" cy="2719136"/>
          </a:xfrm>
          <a:custGeom>
            <a:avLst/>
            <a:gdLst>
              <a:gd name="connsiteX0" fmla="*/ 0 w 5245769"/>
              <a:gd name="connsiteY0" fmla="*/ 0 h 2719136"/>
              <a:gd name="connsiteX1" fmla="*/ 5245769 w 5245769"/>
              <a:gd name="connsiteY1" fmla="*/ 0 h 2719136"/>
              <a:gd name="connsiteX2" fmla="*/ 5245769 w 5245769"/>
              <a:gd name="connsiteY2" fmla="*/ 2719136 h 2719136"/>
              <a:gd name="connsiteX3" fmla="*/ 0 w 5245769"/>
              <a:gd name="connsiteY3" fmla="*/ 2719136 h 27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769" h="2719136">
                <a:moveTo>
                  <a:pt x="0" y="0"/>
                </a:moveTo>
                <a:lnTo>
                  <a:pt x="5245769" y="0"/>
                </a:lnTo>
                <a:lnTo>
                  <a:pt x="5245769" y="2719136"/>
                </a:lnTo>
                <a:lnTo>
                  <a:pt x="0" y="2719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3E9562-A7C9-4E02-98D7-B73FAA20ED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5852" y="3573379"/>
            <a:ext cx="7908759" cy="2719136"/>
          </a:xfrm>
          <a:custGeom>
            <a:avLst/>
            <a:gdLst>
              <a:gd name="connsiteX0" fmla="*/ 0 w 7908759"/>
              <a:gd name="connsiteY0" fmla="*/ 0 h 2719136"/>
              <a:gd name="connsiteX1" fmla="*/ 7908759 w 7908759"/>
              <a:gd name="connsiteY1" fmla="*/ 0 h 2719136"/>
              <a:gd name="connsiteX2" fmla="*/ 7908759 w 7908759"/>
              <a:gd name="connsiteY2" fmla="*/ 2719136 h 2719136"/>
              <a:gd name="connsiteX3" fmla="*/ 0 w 7908759"/>
              <a:gd name="connsiteY3" fmla="*/ 2719136 h 27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8759" h="2719136">
                <a:moveTo>
                  <a:pt x="0" y="0"/>
                </a:moveTo>
                <a:lnTo>
                  <a:pt x="7908759" y="0"/>
                </a:lnTo>
                <a:lnTo>
                  <a:pt x="7908759" y="2719136"/>
                </a:lnTo>
                <a:lnTo>
                  <a:pt x="0" y="2719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7BF57EC-9E9A-4300-856C-B30472C7BB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6" y="593559"/>
            <a:ext cx="5245769" cy="2719136"/>
          </a:xfrm>
          <a:custGeom>
            <a:avLst/>
            <a:gdLst>
              <a:gd name="connsiteX0" fmla="*/ 0 w 5245769"/>
              <a:gd name="connsiteY0" fmla="*/ 0 h 2719136"/>
              <a:gd name="connsiteX1" fmla="*/ 5245769 w 5245769"/>
              <a:gd name="connsiteY1" fmla="*/ 0 h 2719136"/>
              <a:gd name="connsiteX2" fmla="*/ 5245769 w 5245769"/>
              <a:gd name="connsiteY2" fmla="*/ 2719136 h 2719136"/>
              <a:gd name="connsiteX3" fmla="*/ 0 w 5245769"/>
              <a:gd name="connsiteY3" fmla="*/ 2719136 h 27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769" h="2719136">
                <a:moveTo>
                  <a:pt x="0" y="0"/>
                </a:moveTo>
                <a:lnTo>
                  <a:pt x="5245769" y="0"/>
                </a:lnTo>
                <a:lnTo>
                  <a:pt x="5245769" y="2719136"/>
                </a:lnTo>
                <a:lnTo>
                  <a:pt x="0" y="2719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89AB7C7-98F4-431F-A1DA-76D2935433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1179" y="3573379"/>
            <a:ext cx="2622885" cy="2719136"/>
          </a:xfrm>
          <a:custGeom>
            <a:avLst/>
            <a:gdLst>
              <a:gd name="connsiteX0" fmla="*/ 0 w 2622885"/>
              <a:gd name="connsiteY0" fmla="*/ 0 h 2719136"/>
              <a:gd name="connsiteX1" fmla="*/ 2622885 w 2622885"/>
              <a:gd name="connsiteY1" fmla="*/ 0 h 2719136"/>
              <a:gd name="connsiteX2" fmla="*/ 2622885 w 2622885"/>
              <a:gd name="connsiteY2" fmla="*/ 2719136 h 2719136"/>
              <a:gd name="connsiteX3" fmla="*/ 0 w 2622885"/>
              <a:gd name="connsiteY3" fmla="*/ 2719136 h 2719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2885" h="2719136">
                <a:moveTo>
                  <a:pt x="0" y="0"/>
                </a:moveTo>
                <a:lnTo>
                  <a:pt x="2622885" y="0"/>
                </a:lnTo>
                <a:lnTo>
                  <a:pt x="2622885" y="2719136"/>
                </a:lnTo>
                <a:lnTo>
                  <a:pt x="0" y="2719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34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3"/>
          <p:cNvSpPr>
            <a:spLocks noGrp="1"/>
          </p:cNvSpPr>
          <p:nvPr>
            <p:ph type="pic" idx="2"/>
          </p:nvPr>
        </p:nvSpPr>
        <p:spPr>
          <a:xfrm>
            <a:off x="6822802" y="0"/>
            <a:ext cx="539777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53"/>
          <p:cNvSpPr txBox="1">
            <a:spLocks noGrp="1"/>
          </p:cNvSpPr>
          <p:nvPr>
            <p:ph type="body" idx="1"/>
          </p:nvPr>
        </p:nvSpPr>
        <p:spPr>
          <a:xfrm>
            <a:off x="899030" y="1317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1876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4"/>
          <p:cNvSpPr txBox="1">
            <a:spLocks noGrp="1"/>
          </p:cNvSpPr>
          <p:nvPr>
            <p:ph type="body" idx="1"/>
          </p:nvPr>
        </p:nvSpPr>
        <p:spPr>
          <a:xfrm>
            <a:off x="5678789" y="1825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0082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6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706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7"/>
          <p:cNvSpPr txBox="1">
            <a:spLocks noGrp="1"/>
          </p:cNvSpPr>
          <p:nvPr>
            <p:ph type="body" idx="1"/>
          </p:nvPr>
        </p:nvSpPr>
        <p:spPr>
          <a:xfrm>
            <a:off x="899030" y="12032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173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67430-3C13-47BA-AD3F-F9A884647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515CA7-6246-411C-9A36-2A932F4E3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5309F-DD04-42E2-A58D-4B9CBEAA6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8E7E8-551C-474D-8793-546E73C5F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85B27-DE91-48FC-9B89-8EBB9AC0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513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2A01-B432-433E-B004-C210EB65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E10D4-F99B-409B-AEED-FDDE2A1E9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DA1B6-666F-441D-A053-44B83BD5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ADF45-1B4A-4E62-8C57-FC4BF71C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9257A-BE56-4A6E-9D17-8BB09AA4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664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FE96-DDA7-4A78-A665-94F925099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D20CF-A67C-4ED8-8CE5-DCACEAD8D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2100B-75F4-4886-8C0E-63E099DA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57F9-4AC2-4EF4-984E-04B5290F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17944-F4BB-4E9B-9A55-0D68532F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911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61C28-908F-4F29-B06A-9E426BDE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66DB3-D826-41E4-BCAD-CC3879B27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956B2-8CDB-47EE-8EE2-BC20763DB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7CB99-3E6B-4592-BB5E-D7DA9BE8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CEA67-D2B7-433E-88F0-39D406148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D68A9-BA56-4560-BCFD-61BA246F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01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DE9B-3F95-4A59-A776-0D206D336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60E4-1011-4E9D-8A8F-050E70261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E2111-609A-4277-8187-D2DDBB5E1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6FC1A-EF92-4EAF-A8E8-B3B2AD482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1F866C-ABCF-4536-A72C-80A59A5085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CAB570-B086-4A6C-857E-0D77B6575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7D64E-2435-48CC-AC09-97BB3071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44464-2150-4C51-B884-C2E29D69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18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5C2A7-72BC-4681-B32E-21C4D1C02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A3092-DDE6-4921-B847-05E7A8C7E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00F68-DBE6-4134-AC33-77BAD84D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F7C24-5660-4551-9E1D-963FD50F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0AF5AA-3959-4225-8E5B-D9039AD6B3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9811" y="986589"/>
            <a:ext cx="3176336" cy="4828674"/>
          </a:xfrm>
          <a:custGeom>
            <a:avLst/>
            <a:gdLst>
              <a:gd name="connsiteX0" fmla="*/ 0 w 3176336"/>
              <a:gd name="connsiteY0" fmla="*/ 0 h 4828674"/>
              <a:gd name="connsiteX1" fmla="*/ 3176336 w 3176336"/>
              <a:gd name="connsiteY1" fmla="*/ 0 h 4828674"/>
              <a:gd name="connsiteX2" fmla="*/ 3176336 w 3176336"/>
              <a:gd name="connsiteY2" fmla="*/ 4828674 h 4828674"/>
              <a:gd name="connsiteX3" fmla="*/ 0 w 3176336"/>
              <a:gd name="connsiteY3" fmla="*/ 4828674 h 482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6336" h="4828674">
                <a:moveTo>
                  <a:pt x="0" y="0"/>
                </a:moveTo>
                <a:lnTo>
                  <a:pt x="3176336" y="0"/>
                </a:lnTo>
                <a:lnTo>
                  <a:pt x="3176336" y="4828674"/>
                </a:lnTo>
                <a:lnTo>
                  <a:pt x="0" y="48286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09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2EE83F-BC90-4129-8AD7-19F3AA82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7531A3-CAFD-48FA-998F-528C9733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E81D-E5E9-4EBD-BC69-E7B96967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431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10DAB-2C52-4906-BA95-3041A0D73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1D6CE-9CEC-473F-BEDE-0AA041CE6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294D0-9783-40AD-B2FF-28FAB868C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B2C8-E9A7-411C-A9E7-1C07EDE7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814AF-1425-496E-852A-E0F3D5CE2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AB76B-1D4B-40B9-A394-72C9AF5A0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447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44B7-EBA0-4A78-8DAD-85F564467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57513D-F14F-4DDE-BFF9-72C5BAB6E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4956A-0716-4DC5-B817-E73F594C6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D2FD1-F734-403B-821B-395B2C40D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9B6E6-A35A-483B-9C2C-EC31BE58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C5F99-DD10-4FD5-8B94-2E20A733E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724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E8DCE-F978-41CA-AEB7-B0C28B3F2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873C09-D99C-4F59-8172-F220A14BC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BA93E-3367-4AF0-A0D2-5D8BFDD8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E2888-2C08-4487-AAC9-898F5B24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815FF-2A1F-4278-8E4D-CBEC37C3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04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96CB9-607C-45A9-AE48-E05DA0E68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A8209-659C-4D3C-A080-AE25A57D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72D33-9865-4103-8C41-D3EED138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993DF-D4DA-4536-B3C4-290F3AA7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DE78B-A794-4B38-84E1-4780013C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39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>
            <a:spLocks noGrp="1"/>
          </p:cNvSpPr>
          <p:nvPr>
            <p:ph type="pic" idx="2"/>
          </p:nvPr>
        </p:nvSpPr>
        <p:spPr>
          <a:xfrm>
            <a:off x="1185608" y="741792"/>
            <a:ext cx="4910392" cy="491039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4313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>
            <a:spLocks noGrp="1"/>
          </p:cNvSpPr>
          <p:nvPr>
            <p:ph type="pic" idx="2"/>
          </p:nvPr>
        </p:nvSpPr>
        <p:spPr>
          <a:xfrm>
            <a:off x="5951622" y="1652337"/>
            <a:ext cx="4940968" cy="34169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3216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7211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1"/>
          <p:cNvSpPr>
            <a:spLocks noGrp="1"/>
          </p:cNvSpPr>
          <p:nvPr>
            <p:ph type="pic" idx="2"/>
          </p:nvPr>
        </p:nvSpPr>
        <p:spPr>
          <a:xfrm>
            <a:off x="2413000" y="0"/>
            <a:ext cx="4826001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1"/>
          <p:cNvSpPr>
            <a:spLocks noGrp="1"/>
          </p:cNvSpPr>
          <p:nvPr>
            <p:ph type="pic" idx="3"/>
          </p:nvPr>
        </p:nvSpPr>
        <p:spPr>
          <a:xfrm>
            <a:off x="7239001" y="549275"/>
            <a:ext cx="4365625" cy="57594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body" idx="1"/>
          </p:nvPr>
        </p:nvSpPr>
        <p:spPr>
          <a:xfrm>
            <a:off x="3144265" y="1050862"/>
            <a:ext cx="368516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016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body" idx="1"/>
          </p:nvPr>
        </p:nvSpPr>
        <p:spPr>
          <a:xfrm>
            <a:off x="6093330" y="1469962"/>
            <a:ext cx="43233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>
            <a:spLocks noGrp="1"/>
          </p:cNvSpPr>
          <p:nvPr>
            <p:ph type="pic" idx="2"/>
          </p:nvPr>
        </p:nvSpPr>
        <p:spPr>
          <a:xfrm>
            <a:off x="1600200" y="609600"/>
            <a:ext cx="39878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2"/>
          <p:cNvSpPr txBox="1"/>
          <p:nvPr/>
        </p:nvSpPr>
        <p:spPr>
          <a:xfrm rot="-5400000">
            <a:off x="8355974" y="2705725"/>
            <a:ext cx="71120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Welcome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364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8375C1-6281-4014-9386-4644043BB9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831" y="839337"/>
            <a:ext cx="6111921" cy="4667535"/>
          </a:xfrm>
          <a:custGeom>
            <a:avLst/>
            <a:gdLst>
              <a:gd name="connsiteX0" fmla="*/ 3055961 w 6111921"/>
              <a:gd name="connsiteY0" fmla="*/ 0 h 4667535"/>
              <a:gd name="connsiteX1" fmla="*/ 6111921 w 6111921"/>
              <a:gd name="connsiteY1" fmla="*/ 4667535 h 4667535"/>
              <a:gd name="connsiteX2" fmla="*/ 0 w 6111921"/>
              <a:gd name="connsiteY2" fmla="*/ 4667535 h 466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11921" h="4667535">
                <a:moveTo>
                  <a:pt x="3055961" y="0"/>
                </a:moveTo>
                <a:lnTo>
                  <a:pt x="6111921" y="4667535"/>
                </a:lnTo>
                <a:lnTo>
                  <a:pt x="0" y="46675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551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3943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43233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>
            <a:spLocks noGrp="1"/>
          </p:cNvSpPr>
          <p:nvPr>
            <p:ph type="pic" idx="2"/>
          </p:nvPr>
        </p:nvSpPr>
        <p:spPr>
          <a:xfrm>
            <a:off x="0" y="2990850"/>
            <a:ext cx="3867150" cy="3867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822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5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8470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body" idx="1"/>
          </p:nvPr>
        </p:nvSpPr>
        <p:spPr>
          <a:xfrm>
            <a:off x="3515230" y="1064419"/>
            <a:ext cx="6149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3416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3148265" y="26510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86898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body" idx="1"/>
          </p:nvPr>
        </p:nvSpPr>
        <p:spPr>
          <a:xfrm>
            <a:off x="7213599" y="1263587"/>
            <a:ext cx="436065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100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1"/>
          <p:cNvSpPr txBox="1">
            <a:spLocks noGrp="1"/>
          </p:cNvSpPr>
          <p:nvPr>
            <p:ph type="body" idx="1"/>
          </p:nvPr>
        </p:nvSpPr>
        <p:spPr>
          <a:xfrm>
            <a:off x="723900" y="736600"/>
            <a:ext cx="6781800" cy="1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221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2"/>
          <p:cNvSpPr txBox="1">
            <a:spLocks noGrp="1"/>
          </p:cNvSpPr>
          <p:nvPr>
            <p:ph type="body" idx="1"/>
          </p:nvPr>
        </p:nvSpPr>
        <p:spPr>
          <a:xfrm>
            <a:off x="3148265" y="1141577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7319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3"/>
          <p:cNvSpPr txBox="1">
            <a:spLocks noGrp="1"/>
          </p:cNvSpPr>
          <p:nvPr>
            <p:ph type="body" idx="1"/>
          </p:nvPr>
        </p:nvSpPr>
        <p:spPr>
          <a:xfrm>
            <a:off x="899030" y="12032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68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4"/>
          <p:cNvSpPr>
            <a:spLocks noGrp="1"/>
          </p:cNvSpPr>
          <p:nvPr>
            <p:ph type="pic" idx="2"/>
          </p:nvPr>
        </p:nvSpPr>
        <p:spPr>
          <a:xfrm>
            <a:off x="1155700" y="1049975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44"/>
          <p:cNvSpPr>
            <a:spLocks noGrp="1"/>
          </p:cNvSpPr>
          <p:nvPr>
            <p:ph type="pic" idx="3"/>
          </p:nvPr>
        </p:nvSpPr>
        <p:spPr>
          <a:xfrm>
            <a:off x="1155198" y="2722681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44"/>
          <p:cNvSpPr>
            <a:spLocks noGrp="1"/>
          </p:cNvSpPr>
          <p:nvPr>
            <p:ph type="pic" idx="4"/>
          </p:nvPr>
        </p:nvSpPr>
        <p:spPr>
          <a:xfrm>
            <a:off x="2829826" y="2722681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44"/>
          <p:cNvSpPr>
            <a:spLocks noGrp="1"/>
          </p:cNvSpPr>
          <p:nvPr>
            <p:ph type="pic" idx="5"/>
          </p:nvPr>
        </p:nvSpPr>
        <p:spPr>
          <a:xfrm>
            <a:off x="4500977" y="2722681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44"/>
          <p:cNvSpPr>
            <a:spLocks noGrp="1"/>
          </p:cNvSpPr>
          <p:nvPr>
            <p:ph type="pic" idx="6"/>
          </p:nvPr>
        </p:nvSpPr>
        <p:spPr>
          <a:xfrm>
            <a:off x="1158675" y="4395253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44"/>
          <p:cNvSpPr>
            <a:spLocks noGrp="1"/>
          </p:cNvSpPr>
          <p:nvPr>
            <p:ph type="pic" idx="7"/>
          </p:nvPr>
        </p:nvSpPr>
        <p:spPr>
          <a:xfrm>
            <a:off x="2833303" y="4395253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44"/>
          <p:cNvSpPr>
            <a:spLocks noGrp="1"/>
          </p:cNvSpPr>
          <p:nvPr>
            <p:ph type="pic" idx="8"/>
          </p:nvPr>
        </p:nvSpPr>
        <p:spPr>
          <a:xfrm>
            <a:off x="4504454" y="4395253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44"/>
          <p:cNvSpPr>
            <a:spLocks noGrp="1"/>
          </p:cNvSpPr>
          <p:nvPr>
            <p:ph type="pic" idx="9"/>
          </p:nvPr>
        </p:nvSpPr>
        <p:spPr>
          <a:xfrm>
            <a:off x="2830881" y="1048958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44"/>
          <p:cNvSpPr>
            <a:spLocks noGrp="1"/>
          </p:cNvSpPr>
          <p:nvPr>
            <p:ph type="pic" idx="13"/>
          </p:nvPr>
        </p:nvSpPr>
        <p:spPr>
          <a:xfrm>
            <a:off x="4502876" y="1048958"/>
            <a:ext cx="1668463" cy="1668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7213599" y="1825562"/>
            <a:ext cx="436065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38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F169A8-BB05-4D61-99B7-40396BCA3A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1411" y="1006641"/>
            <a:ext cx="5303747" cy="4844716"/>
          </a:xfrm>
          <a:custGeom>
            <a:avLst/>
            <a:gdLst>
              <a:gd name="connsiteX0" fmla="*/ 0 w 5303747"/>
              <a:gd name="connsiteY0" fmla="*/ 1 h 4844716"/>
              <a:gd name="connsiteX1" fmla="*/ 2565012 w 5303747"/>
              <a:gd name="connsiteY1" fmla="*/ 1 h 4844716"/>
              <a:gd name="connsiteX2" fmla="*/ 2565012 w 5303747"/>
              <a:gd name="connsiteY2" fmla="*/ 4844716 h 4844716"/>
              <a:gd name="connsiteX3" fmla="*/ 0 w 5303747"/>
              <a:gd name="connsiteY3" fmla="*/ 4844716 h 4844716"/>
              <a:gd name="connsiteX4" fmla="*/ 2738735 w 5303747"/>
              <a:gd name="connsiteY4" fmla="*/ 0 h 4844716"/>
              <a:gd name="connsiteX5" fmla="*/ 5303747 w 5303747"/>
              <a:gd name="connsiteY5" fmla="*/ 0 h 4844716"/>
              <a:gd name="connsiteX6" fmla="*/ 5303747 w 5303747"/>
              <a:gd name="connsiteY6" fmla="*/ 4844715 h 4844716"/>
              <a:gd name="connsiteX7" fmla="*/ 2738735 w 5303747"/>
              <a:gd name="connsiteY7" fmla="*/ 4844715 h 484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3747" h="4844716">
                <a:moveTo>
                  <a:pt x="0" y="1"/>
                </a:moveTo>
                <a:lnTo>
                  <a:pt x="2565012" y="1"/>
                </a:lnTo>
                <a:lnTo>
                  <a:pt x="2565012" y="4844716"/>
                </a:lnTo>
                <a:lnTo>
                  <a:pt x="0" y="4844716"/>
                </a:lnTo>
                <a:close/>
                <a:moveTo>
                  <a:pt x="2738735" y="0"/>
                </a:moveTo>
                <a:lnTo>
                  <a:pt x="5303747" y="0"/>
                </a:lnTo>
                <a:lnTo>
                  <a:pt x="5303747" y="4844715"/>
                </a:lnTo>
                <a:lnTo>
                  <a:pt x="2738735" y="48447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76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5"/>
          <p:cNvSpPr txBox="1">
            <a:spLocks noGrp="1"/>
          </p:cNvSpPr>
          <p:nvPr>
            <p:ph type="body" idx="1"/>
          </p:nvPr>
        </p:nvSpPr>
        <p:spPr>
          <a:xfrm>
            <a:off x="6756402" y="927100"/>
            <a:ext cx="466089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7761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6"/>
          <p:cNvSpPr>
            <a:spLocks noGrp="1"/>
          </p:cNvSpPr>
          <p:nvPr>
            <p:ph type="pic" idx="2"/>
          </p:nvPr>
        </p:nvSpPr>
        <p:spPr>
          <a:xfrm>
            <a:off x="2163763" y="1371600"/>
            <a:ext cx="2667000" cy="3802063"/>
          </a:xfrm>
          <a:prstGeom prst="roundRect">
            <a:avLst>
              <a:gd name="adj" fmla="val 38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1"/>
          </p:nvPr>
        </p:nvSpPr>
        <p:spPr>
          <a:xfrm>
            <a:off x="6460295" y="1371600"/>
            <a:ext cx="5006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4186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 txBox="1">
            <a:spLocks noGrp="1"/>
          </p:cNvSpPr>
          <p:nvPr>
            <p:ph type="body" idx="1"/>
          </p:nvPr>
        </p:nvSpPr>
        <p:spPr>
          <a:xfrm>
            <a:off x="7024058" y="1219199"/>
            <a:ext cx="4674456" cy="185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112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8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1691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9"/>
          <p:cNvSpPr>
            <a:spLocks noGrp="1"/>
          </p:cNvSpPr>
          <p:nvPr>
            <p:ph type="pic" idx="2"/>
          </p:nvPr>
        </p:nvSpPr>
        <p:spPr>
          <a:xfrm>
            <a:off x="5359401" y="847472"/>
            <a:ext cx="5542196" cy="516305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body" idx="1"/>
          </p:nvPr>
        </p:nvSpPr>
        <p:spPr>
          <a:xfrm>
            <a:off x="899030" y="809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6645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>
            <a:off x="3148265" y="2514599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0432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2540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2"/>
          <p:cNvSpPr txBox="1">
            <a:spLocks noGrp="1"/>
          </p:cNvSpPr>
          <p:nvPr>
            <p:ph type="body" idx="1"/>
          </p:nvPr>
        </p:nvSpPr>
        <p:spPr>
          <a:xfrm>
            <a:off x="1661030" y="4048062"/>
            <a:ext cx="49683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400"/>
              <a:buNone/>
              <a:defRPr sz="44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2053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3"/>
          <p:cNvSpPr>
            <a:spLocks noGrp="1"/>
          </p:cNvSpPr>
          <p:nvPr>
            <p:ph type="pic" idx="2"/>
          </p:nvPr>
        </p:nvSpPr>
        <p:spPr>
          <a:xfrm>
            <a:off x="6822802" y="0"/>
            <a:ext cx="539777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53"/>
          <p:cNvSpPr txBox="1">
            <a:spLocks noGrp="1"/>
          </p:cNvSpPr>
          <p:nvPr>
            <p:ph type="body" idx="1"/>
          </p:nvPr>
        </p:nvSpPr>
        <p:spPr>
          <a:xfrm>
            <a:off x="899030" y="1317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8985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4"/>
          <p:cNvSpPr txBox="1">
            <a:spLocks noGrp="1"/>
          </p:cNvSpPr>
          <p:nvPr>
            <p:ph type="body" idx="1"/>
          </p:nvPr>
        </p:nvSpPr>
        <p:spPr>
          <a:xfrm>
            <a:off x="5678789" y="1825562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4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92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6FE8C0-0006-421E-AAD2-A35E62B4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91FA0-8074-40EE-8A6D-0B5490AAE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2FCD9-D667-4920-B434-92730A846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07956-EA08-4FD5-8FFA-0BC64DCEEED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8B2B9-0CFC-40B3-AF7F-FF4BB92A1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EEC1A-57A1-4F1C-BBA6-D858B25EF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AA3EB-AD3D-46A1-B4CC-749D7958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8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830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5" r:id="rId3"/>
    <p:sldLayoutId id="2147483699" r:id="rId4"/>
    <p:sldLayoutId id="2147483700" r:id="rId5"/>
    <p:sldLayoutId id="2147483702" r:id="rId6"/>
    <p:sldLayoutId id="2147483703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7" r:id="rId19"/>
    <p:sldLayoutId id="214748371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568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6" r:id="rId8"/>
    <p:sldLayoutId id="2147483747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60" r:id="rId20"/>
    <p:sldLayoutId id="214748376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75CC45-529C-4DCB-A2AB-2B429829A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8798F-F708-4B79-86CF-18824549B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AAB97-3F8E-407D-AD89-A94EFB3D9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87F1E-E431-4FF8-A6CE-FE8DCD2DDD70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4BA22-5899-4B75-91C0-E64945731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392AB-825A-47EE-9FFA-DF31E89F8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EED1C-B12F-4745-965B-1AC149D58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6" r:id="rId13"/>
    <p:sldLayoutId id="21474837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776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  <p:sldLayoutId id="2147483834" r:id="rId23"/>
    <p:sldLayoutId id="2147483835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6FE8C0-0006-421E-AAD2-A35E62B4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91FA0-8074-40EE-8A6D-0B5490AAE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2FCD9-D667-4920-B434-92730A846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07956-EA08-4FD5-8FFA-0BC64DCEEED1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8B2B9-0CFC-40B3-AF7F-FF4BB92A1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EEC1A-57A1-4F1C-BBA6-D858B25EF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AA3EB-AD3D-46A1-B4CC-749D79589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0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99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89" r:id="rId24"/>
    <p:sldLayoutId id="2147483890" r:id="rId25"/>
    <p:sldLayoutId id="2147483891" r:id="rId26"/>
    <p:sldLayoutId id="2147483892" r:id="rId27"/>
    <p:sldLayoutId id="2147483893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healthleadsusa.org/communications-center/blog/joint-statement-on-covid19-vaccine-equity/" TargetMode="External"/><Relationship Id="rId7" Type="http://schemas.openxmlformats.org/officeDocument/2006/relationships/hyperlink" Target="https://healthleadsusa.org/communications-center/blog/covid-19-sparked-a-health-equity-movemen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0.png"/><Relationship Id="rId5" Type="http://schemas.openxmlformats.org/officeDocument/2006/relationships/hyperlink" Target="https://healthleadsusa.org/communications-center/events/webinar-overcoming-barriers-to-equitable-and-effective-covid-19-vaccine-distribution/" TargetMode="Externa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3.png"/><Relationship Id="rId4" Type="http://schemas.openxmlformats.org/officeDocument/2006/relationships/hyperlink" Target="https://nachw.org/2021/03/01/nachw-national-policy-platfor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uncpress.org/book/9780807853788/working-cures/" TargetMode="External"/><Relationship Id="rId5" Type="http://schemas.openxmlformats.org/officeDocument/2006/relationships/hyperlink" Target="https://nachw.org/2020/02/18/the-forgotten-healers/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hyperlink" Target="https://www.thoughtco.com/web-dubois-birthday-302647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hyperlink" Target="https://www.rwjf.org/en/library/articles-and-news/2011/12/health-cares-blind-side-unmet-social-needs-leading-to-worse-heal.html#:~:text=Health%20Care%27s%20Blind%20Side%3A%20Unmet%20Social%20Needs%20Leading,are%20leading%20to%20worse%20health%20for%20all%20Americans.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hyperlink" Target="https://nachw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www.c3project.org/roles-competencies" TargetMode="External"/><Relationship Id="rId5" Type="http://schemas.openxmlformats.org/officeDocument/2006/relationships/hyperlink" Target="https://bhw.hrsa.gov/sites/default/files/bhw/nchwa/projections/communityhealthworkforcebibliography.pdf#:~:text=%20%20%20Title%20%20%20Community%20Health,Created%20Date%20%20%204%2F6%2F2007%202%3A02%3A09%20PM%20" TargetMode="Externa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0.png"/><Relationship Id="rId4" Type="http://schemas.openxmlformats.org/officeDocument/2006/relationships/hyperlink" Target="https://www.healthaffairs.org/do/10.1377/hblog20200504.336184/ful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5"/>
          <p:cNvSpPr/>
          <p:nvPr/>
        </p:nvSpPr>
        <p:spPr>
          <a:xfrm>
            <a:off x="458400" y="473750"/>
            <a:ext cx="11275200" cy="6029100"/>
          </a:xfrm>
          <a:prstGeom prst="rect">
            <a:avLst/>
          </a:prstGeom>
          <a:solidFill>
            <a:srgbClr val="93C5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3C5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5"/>
          <p:cNvSpPr/>
          <p:nvPr/>
        </p:nvSpPr>
        <p:spPr>
          <a:xfrm>
            <a:off x="-232012" y="3196988"/>
            <a:ext cx="464024" cy="464024"/>
          </a:xfrm>
          <a:prstGeom prst="ellipse">
            <a:avLst/>
          </a:prstGeom>
          <a:solidFill>
            <a:srgbClr val="94C249"/>
          </a:solidFill>
          <a:ln w="12700" cap="flat" cmpd="sng">
            <a:solidFill>
              <a:srgbClr val="0B20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5"/>
          <p:cNvSpPr/>
          <p:nvPr/>
        </p:nvSpPr>
        <p:spPr>
          <a:xfrm>
            <a:off x="11959988" y="3196988"/>
            <a:ext cx="464024" cy="464024"/>
          </a:xfrm>
          <a:prstGeom prst="ellipse">
            <a:avLst/>
          </a:prstGeom>
          <a:solidFill>
            <a:srgbClr val="94C249"/>
          </a:solidFill>
          <a:ln w="12700" cap="flat" cmpd="sng">
            <a:solidFill>
              <a:srgbClr val="0B20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5"/>
          <p:cNvSpPr/>
          <p:nvPr/>
        </p:nvSpPr>
        <p:spPr>
          <a:xfrm>
            <a:off x="768497" y="0"/>
            <a:ext cx="4911928" cy="6858000"/>
          </a:xfrm>
          <a:prstGeom prst="rect">
            <a:avLst/>
          </a:prstGeom>
          <a:solidFill>
            <a:srgbClr val="0B2036"/>
          </a:solidFill>
          <a:ln w="9525" cap="flat" cmpd="sng">
            <a:solidFill>
              <a:srgbClr val="0B2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130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5"/>
          <p:cNvSpPr txBox="1"/>
          <p:nvPr/>
        </p:nvSpPr>
        <p:spPr>
          <a:xfrm>
            <a:off x="6178100" y="3473350"/>
            <a:ext cx="8513400" cy="9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9526" y="861452"/>
            <a:ext cx="3801100" cy="12489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5"/>
          <p:cNvSpPr txBox="1"/>
          <p:nvPr/>
        </p:nvSpPr>
        <p:spPr>
          <a:xfrm>
            <a:off x="768497" y="2589800"/>
            <a:ext cx="4883120" cy="898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PARTNERING WITH </a:t>
            </a:r>
          </a:p>
          <a:p>
            <a:pPr lvl="0" algn="ctr">
              <a:lnSpc>
                <a:spcPct val="115000"/>
              </a:lnSpc>
            </a:pPr>
            <a:r>
              <a:rPr lang="en-US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BLACK CHWS AND OUR COMMUNITIES DURING COVID-19</a:t>
            </a:r>
            <a:endParaRPr lang="en-US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 25, 2021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Boston University</a:t>
            </a:r>
          </a:p>
          <a:p>
            <a:pPr lvl="0" algn="ctr">
              <a:lnSpc>
                <a:spcPct val="115000"/>
              </a:lnSpc>
            </a:pPr>
            <a:r>
              <a:rPr lang="en-US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Center for Innovation in Social Work and Health</a:t>
            </a:r>
            <a:endParaRPr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" name="Google Shape;77;p25"/>
          <p:cNvPicPr preferRelativeResize="0"/>
          <p:nvPr/>
        </p:nvPicPr>
        <p:blipFill>
          <a:blip r:embed="rId4">
            <a:alphaModFix amt="32000"/>
          </a:blip>
          <a:stretch>
            <a:fillRect/>
          </a:stretch>
        </p:blipFill>
        <p:spPr>
          <a:xfrm>
            <a:off x="5827111" y="414450"/>
            <a:ext cx="6030847" cy="602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FD679D-3B24-4512-946F-C9F9E89F8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052" y="4262658"/>
            <a:ext cx="2584928" cy="3304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F6D10-5622-494B-B7FD-60D66F579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683" y="4786525"/>
            <a:ext cx="3657917" cy="93886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7"/>
          <p:cNvSpPr txBox="1"/>
          <p:nvPr/>
        </p:nvSpPr>
        <p:spPr>
          <a:xfrm>
            <a:off x="200202" y="40185"/>
            <a:ext cx="12227024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Promote Sustainability and System Transformation</a:t>
            </a:r>
            <a:endParaRPr kumimoji="0" sz="37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8" name="Google Shape;4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790" y="748031"/>
            <a:ext cx="10104420" cy="528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7"/>
          <p:cNvPicPr preferRelativeResize="0"/>
          <p:nvPr/>
        </p:nvPicPr>
        <p:blipFill rotWithShape="1">
          <a:blip r:embed="rId4">
            <a:alphaModFix/>
          </a:blip>
          <a:srcRect l="6520" t="8914" r="6721" b="42295"/>
          <a:stretch/>
        </p:blipFill>
        <p:spPr>
          <a:xfrm>
            <a:off x="348298" y="6209109"/>
            <a:ext cx="2808559" cy="40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7"/>
          <p:cNvPicPr preferRelativeResize="0"/>
          <p:nvPr/>
        </p:nvPicPr>
        <p:blipFill rotWithShape="1">
          <a:blip r:embed="rId5">
            <a:alphaModFix/>
          </a:blip>
          <a:srcRect b="52724"/>
          <a:stretch/>
        </p:blipFill>
        <p:spPr>
          <a:xfrm>
            <a:off x="9122273" y="6209109"/>
            <a:ext cx="2717289" cy="41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7"/>
          <p:cNvPicPr preferRelativeResize="0"/>
          <p:nvPr/>
        </p:nvPicPr>
        <p:blipFill rotWithShape="1">
          <a:blip r:embed="rId6">
            <a:alphaModFix/>
          </a:blip>
          <a:srcRect t="51199" r="9846" b="5714"/>
          <a:stretch/>
        </p:blipFill>
        <p:spPr>
          <a:xfrm>
            <a:off x="6313714" y="6209109"/>
            <a:ext cx="2808559" cy="40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7"/>
          <p:cNvPicPr preferRelativeResize="0"/>
          <p:nvPr/>
        </p:nvPicPr>
        <p:blipFill rotWithShape="1">
          <a:blip r:embed="rId7">
            <a:alphaModFix/>
          </a:blip>
          <a:srcRect t="55202" r="11692" b="615"/>
          <a:stretch/>
        </p:blipFill>
        <p:spPr>
          <a:xfrm>
            <a:off x="3156857" y="6209109"/>
            <a:ext cx="3156857" cy="404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FA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text, person, indoor, screensho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3C6AC-C735-4BF5-8BDC-ADAF40DB3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6" y="643467"/>
            <a:ext cx="3750990" cy="2475653"/>
          </a:xfrm>
          <a:prstGeom prst="rect">
            <a:avLst/>
          </a:prstGeom>
        </p:spPr>
      </p:pic>
      <p:sp>
        <p:nvSpPr>
          <p:cNvPr id="33" name="Rectangle 2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FA2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 descr="A picture containing text, person, screensho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178BC877-9EEF-4B2D-A94F-CCD1B612F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8" y="3830788"/>
            <a:ext cx="3854945" cy="2351516"/>
          </a:xfrm>
          <a:prstGeom prst="rect">
            <a:avLst/>
          </a:prstGeom>
        </p:spPr>
      </p:pic>
      <p:sp>
        <p:nvSpPr>
          <p:cNvPr id="34" name="Rectangle 2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picture containing text, person, screensho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ECCE2714-A798-4EF1-A894-C7A4FE79F0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/>
          <a:stretch/>
        </p:blipFill>
        <p:spPr>
          <a:xfrm>
            <a:off x="5144764" y="853144"/>
            <a:ext cx="6410084" cy="5165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78699-7DA3-4894-B3F8-B686E32819BE}"/>
              </a:ext>
            </a:extLst>
          </p:cNvPr>
          <p:cNvSpPr txBox="1"/>
          <p:nvPr/>
        </p:nvSpPr>
        <p:spPr>
          <a:xfrm>
            <a:off x="259003" y="1604710"/>
            <a:ext cx="7665285" cy="5086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5C2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9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5" t="15472" r="-125" b="173"/>
          <a:stretch/>
        </p:blipFill>
        <p:spPr>
          <a:xfrm>
            <a:off x="-7" y="28574"/>
            <a:ext cx="12190413" cy="68548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11" name="Google Shape;611;p28"/>
          <p:cNvSpPr/>
          <p:nvPr/>
        </p:nvSpPr>
        <p:spPr>
          <a:xfrm>
            <a:off x="-3" y="-1"/>
            <a:ext cx="12191999" cy="6858000"/>
          </a:xfrm>
          <a:prstGeom prst="rect">
            <a:avLst/>
          </a:prstGeom>
          <a:solidFill>
            <a:srgbClr val="181E20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28"/>
          <p:cNvSpPr/>
          <p:nvPr/>
        </p:nvSpPr>
        <p:spPr>
          <a:xfrm flipH="1">
            <a:off x="1588" y="3175"/>
            <a:ext cx="3429000" cy="1498600"/>
          </a:xfrm>
          <a:custGeom>
            <a:avLst/>
            <a:gdLst/>
            <a:ahLst/>
            <a:cxnLst/>
            <a:rect l="l" t="t" r="r" b="b"/>
            <a:pathLst>
              <a:path w="2160" h="944" extrusionOk="0">
                <a:moveTo>
                  <a:pt x="2160" y="655"/>
                </a:moveTo>
                <a:lnTo>
                  <a:pt x="1649" y="944"/>
                </a:lnTo>
                <a:lnTo>
                  <a:pt x="0" y="0"/>
                </a:lnTo>
                <a:lnTo>
                  <a:pt x="2160" y="0"/>
                </a:lnTo>
                <a:lnTo>
                  <a:pt x="2160" y="655"/>
                </a:lnTo>
                <a:close/>
              </a:path>
            </a:pathLst>
          </a:custGeom>
          <a:gradFill>
            <a:gsLst>
              <a:gs pos="0">
                <a:srgbClr val="51C3CA">
                  <a:alpha val="44705"/>
                </a:srgbClr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8"/>
          <p:cNvSpPr/>
          <p:nvPr/>
        </p:nvSpPr>
        <p:spPr>
          <a:xfrm flipH="1">
            <a:off x="1588" y="3175"/>
            <a:ext cx="2706687" cy="1549400"/>
          </a:xfrm>
          <a:custGeom>
            <a:avLst/>
            <a:gdLst/>
            <a:ahLst/>
            <a:cxnLst/>
            <a:rect l="l" t="t" r="r" b="b"/>
            <a:pathLst>
              <a:path w="1705" h="976" extrusionOk="0">
                <a:moveTo>
                  <a:pt x="1705" y="299"/>
                </a:moveTo>
                <a:lnTo>
                  <a:pt x="1185" y="0"/>
                </a:lnTo>
                <a:lnTo>
                  <a:pt x="0" y="0"/>
                </a:lnTo>
                <a:lnTo>
                  <a:pt x="1705" y="976"/>
                </a:lnTo>
                <a:lnTo>
                  <a:pt x="1705" y="299"/>
                </a:lnTo>
                <a:close/>
              </a:path>
            </a:pathLst>
          </a:custGeom>
          <a:gradFill>
            <a:gsLst>
              <a:gs pos="0">
                <a:srgbClr val="51C3CA">
                  <a:alpha val="44705"/>
                </a:srgbClr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C6E8D548-8FCA-4EC3-A589-5E382754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9" y="1867204"/>
            <a:ext cx="10989159" cy="3640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5" t="15472" r="-125" b="173"/>
          <a:stretch/>
        </p:blipFill>
        <p:spPr>
          <a:xfrm>
            <a:off x="-7" y="28574"/>
            <a:ext cx="12190413" cy="68548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11" name="Google Shape;611;p28"/>
          <p:cNvSpPr/>
          <p:nvPr/>
        </p:nvSpPr>
        <p:spPr>
          <a:xfrm>
            <a:off x="-3" y="-1"/>
            <a:ext cx="12191999" cy="6858000"/>
          </a:xfrm>
          <a:prstGeom prst="rect">
            <a:avLst/>
          </a:prstGeom>
          <a:solidFill>
            <a:srgbClr val="181E20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8"/>
          <p:cNvSpPr/>
          <p:nvPr/>
        </p:nvSpPr>
        <p:spPr>
          <a:xfrm flipH="1">
            <a:off x="5469330" y="4199376"/>
            <a:ext cx="3957637" cy="2084388"/>
          </a:xfrm>
          <a:custGeom>
            <a:avLst/>
            <a:gdLst/>
            <a:ahLst/>
            <a:cxnLst/>
            <a:rect l="l" t="t" r="r" b="b"/>
            <a:pathLst>
              <a:path w="2493" h="1313" extrusionOk="0">
                <a:moveTo>
                  <a:pt x="1803" y="1313"/>
                </a:moveTo>
                <a:lnTo>
                  <a:pt x="0" y="282"/>
                </a:lnTo>
                <a:lnTo>
                  <a:pt x="693" y="0"/>
                </a:lnTo>
                <a:lnTo>
                  <a:pt x="2493" y="1031"/>
                </a:lnTo>
                <a:lnTo>
                  <a:pt x="1803" y="1313"/>
                </a:lnTo>
                <a:close/>
              </a:path>
            </a:pathLst>
          </a:custGeom>
          <a:gradFill>
            <a:gsLst>
              <a:gs pos="0">
                <a:srgbClr val="51C3CA">
                  <a:alpha val="44705"/>
                </a:srgbClr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28"/>
          <p:cNvSpPr/>
          <p:nvPr/>
        </p:nvSpPr>
        <p:spPr>
          <a:xfrm flipH="1">
            <a:off x="5559425" y="3952875"/>
            <a:ext cx="6632575" cy="2905125"/>
          </a:xfrm>
          <a:custGeom>
            <a:avLst/>
            <a:gdLst/>
            <a:ahLst/>
            <a:cxnLst/>
            <a:rect l="l" t="t" r="r" b="b"/>
            <a:pathLst>
              <a:path w="4178" h="1830" extrusionOk="0">
                <a:moveTo>
                  <a:pt x="0" y="562"/>
                </a:moveTo>
                <a:lnTo>
                  <a:pt x="987" y="0"/>
                </a:lnTo>
                <a:lnTo>
                  <a:pt x="4178" y="1830"/>
                </a:lnTo>
                <a:lnTo>
                  <a:pt x="0" y="1830"/>
                </a:lnTo>
                <a:lnTo>
                  <a:pt x="0" y="562"/>
                </a:lnTo>
                <a:close/>
              </a:path>
            </a:pathLst>
          </a:custGeom>
          <a:gradFill>
            <a:gsLst>
              <a:gs pos="0">
                <a:srgbClr val="51C3CA">
                  <a:alpha val="44705"/>
                </a:srgbClr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28"/>
          <p:cNvSpPr/>
          <p:nvPr/>
        </p:nvSpPr>
        <p:spPr>
          <a:xfrm flipH="1">
            <a:off x="1588" y="3175"/>
            <a:ext cx="3429000" cy="1498600"/>
          </a:xfrm>
          <a:custGeom>
            <a:avLst/>
            <a:gdLst/>
            <a:ahLst/>
            <a:cxnLst/>
            <a:rect l="l" t="t" r="r" b="b"/>
            <a:pathLst>
              <a:path w="2160" h="944" extrusionOk="0">
                <a:moveTo>
                  <a:pt x="2160" y="655"/>
                </a:moveTo>
                <a:lnTo>
                  <a:pt x="1649" y="944"/>
                </a:lnTo>
                <a:lnTo>
                  <a:pt x="0" y="0"/>
                </a:lnTo>
                <a:lnTo>
                  <a:pt x="2160" y="0"/>
                </a:lnTo>
                <a:lnTo>
                  <a:pt x="2160" y="655"/>
                </a:lnTo>
                <a:close/>
              </a:path>
            </a:pathLst>
          </a:custGeom>
          <a:gradFill>
            <a:gsLst>
              <a:gs pos="0">
                <a:srgbClr val="51C3CA">
                  <a:alpha val="44705"/>
                </a:srgbClr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8"/>
          <p:cNvSpPr/>
          <p:nvPr/>
        </p:nvSpPr>
        <p:spPr>
          <a:xfrm flipH="1">
            <a:off x="1588" y="3175"/>
            <a:ext cx="2706687" cy="1549400"/>
          </a:xfrm>
          <a:custGeom>
            <a:avLst/>
            <a:gdLst/>
            <a:ahLst/>
            <a:cxnLst/>
            <a:rect l="l" t="t" r="r" b="b"/>
            <a:pathLst>
              <a:path w="1705" h="976" extrusionOk="0">
                <a:moveTo>
                  <a:pt x="1705" y="299"/>
                </a:moveTo>
                <a:lnTo>
                  <a:pt x="1185" y="0"/>
                </a:lnTo>
                <a:lnTo>
                  <a:pt x="0" y="0"/>
                </a:lnTo>
                <a:lnTo>
                  <a:pt x="1705" y="976"/>
                </a:lnTo>
                <a:lnTo>
                  <a:pt x="1705" y="299"/>
                </a:lnTo>
                <a:close/>
              </a:path>
            </a:pathLst>
          </a:custGeom>
          <a:gradFill>
            <a:gsLst>
              <a:gs pos="0">
                <a:srgbClr val="51C3CA">
                  <a:alpha val="44705"/>
                </a:srgbClr>
              </a:gs>
              <a:gs pos="100000">
                <a:schemeClr val="accent3"/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28"/>
          <p:cNvSpPr txBox="1">
            <a:spLocks noGrp="1"/>
          </p:cNvSpPr>
          <p:nvPr>
            <p:ph type="body" idx="1"/>
          </p:nvPr>
        </p:nvSpPr>
        <p:spPr>
          <a:xfrm>
            <a:off x="3148265" y="2514599"/>
            <a:ext cx="589547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None/>
            </a:pPr>
            <a:r>
              <a:rPr lang="en-US">
                <a:solidFill>
                  <a:srgbClr val="92D050"/>
                </a:solidFill>
              </a:rPr>
              <a:t>Thank You</a:t>
            </a:r>
            <a:endParaRPr/>
          </a:p>
        </p:txBody>
      </p:sp>
      <p:sp>
        <p:nvSpPr>
          <p:cNvPr id="617" name="Google Shape;617;p28"/>
          <p:cNvSpPr txBox="1"/>
          <p:nvPr/>
        </p:nvSpPr>
        <p:spPr>
          <a:xfrm>
            <a:off x="4813300" y="3486575"/>
            <a:ext cx="2565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www.NACHW.org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8" name="Google Shape;61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6039" y="1215089"/>
            <a:ext cx="3579917" cy="11762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87;p27">
            <a:extLst>
              <a:ext uri="{FF2B5EF4-FFF2-40B4-BE49-F238E27FC236}">
                <a16:creationId xmlns:a16="http://schemas.microsoft.com/office/drawing/2014/main" id="{464CE83E-2783-4B46-94C2-7DD7265BDAD8}"/>
              </a:ext>
            </a:extLst>
          </p:cNvPr>
          <p:cNvSpPr txBox="1"/>
          <p:nvPr/>
        </p:nvSpPr>
        <p:spPr>
          <a:xfrm>
            <a:off x="4939109" y="4056666"/>
            <a:ext cx="23121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Info@NACHW.org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1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/>
          <p:nvPr/>
        </p:nvSpPr>
        <p:spPr>
          <a:xfrm>
            <a:off x="-232012" y="3196988"/>
            <a:ext cx="464024" cy="464024"/>
          </a:xfrm>
          <a:prstGeom prst="ellipse">
            <a:avLst/>
          </a:prstGeom>
          <a:solidFill>
            <a:schemeClr val="accent6"/>
          </a:solidFill>
          <a:ln w="12700" cap="flat" cmpd="sng">
            <a:solidFill>
              <a:srgbClr val="0B20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7"/>
          <p:cNvSpPr/>
          <p:nvPr/>
        </p:nvSpPr>
        <p:spPr>
          <a:xfrm>
            <a:off x="11959988" y="3196988"/>
            <a:ext cx="464024" cy="464024"/>
          </a:xfrm>
          <a:prstGeom prst="ellipse">
            <a:avLst/>
          </a:prstGeom>
          <a:solidFill>
            <a:schemeClr val="accent6"/>
          </a:solidFill>
          <a:ln w="12700" cap="flat" cmpd="sng">
            <a:solidFill>
              <a:srgbClr val="0B20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7"/>
          <p:cNvSpPr txBox="1"/>
          <p:nvPr/>
        </p:nvSpPr>
        <p:spPr>
          <a:xfrm>
            <a:off x="316112" y="303690"/>
            <a:ext cx="40767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ABOUT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NACHW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9" name="Google Shape;99;p27"/>
          <p:cNvSpPr txBox="1"/>
          <p:nvPr/>
        </p:nvSpPr>
        <p:spPr>
          <a:xfrm>
            <a:off x="1359230" y="2804100"/>
            <a:ext cx="34290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2036"/>
              </a:buClr>
              <a:buSzPts val="1600"/>
              <a:buFont typeface="Arial"/>
              <a:buNone/>
              <a:tabLst/>
              <a:defRPr/>
            </a:pPr>
            <a:r>
              <a:rPr kumimoji="0" lang="en-US" sz="3237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ENGAGE</a:t>
            </a:r>
            <a:endParaRPr kumimoji="0" sz="3237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0B2036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80" b="1" i="0" u="none" strike="noStrike" kern="1200" cap="none" spc="0" normalizeH="0" baseline="0" noProof="0">
                <a:ln>
                  <a:noFill/>
                </a:ln>
                <a:solidFill>
                  <a:srgbClr val="0B203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CHWs, Allies, Supporters, Partners, Sponsors, and Influencers </a:t>
            </a:r>
            <a:endParaRPr kumimoji="0" sz="1480" b="1" i="0" u="none" strike="noStrike" kern="1200" cap="none" spc="0" normalizeH="0" baseline="0" noProof="0">
              <a:ln>
                <a:noFill/>
              </a:ln>
              <a:solidFill>
                <a:srgbClr val="0B203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7"/>
          <p:cNvSpPr txBox="1"/>
          <p:nvPr/>
        </p:nvSpPr>
        <p:spPr>
          <a:xfrm>
            <a:off x="4953416" y="2804100"/>
            <a:ext cx="3265200" cy="1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B2036"/>
              </a:buClr>
              <a:buSzPts val="1600"/>
              <a:buFont typeface="Arial"/>
              <a:buNone/>
              <a:tabLst/>
              <a:defRPr/>
            </a:pPr>
            <a:r>
              <a:rPr kumimoji="0" lang="en-US" sz="3177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EXPAND</a:t>
            </a:r>
            <a:endParaRPr kumimoji="0" sz="3177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B2036"/>
              </a:buClr>
              <a:buSzPts val="1100"/>
              <a:buFont typeface="Arial"/>
              <a:buNone/>
              <a:tabLst/>
              <a:defRPr/>
            </a:pPr>
            <a:r>
              <a:rPr kumimoji="0" lang="en-US" sz="1395" b="1" i="0" u="none" strike="noStrike" kern="1200" cap="none" spc="0" normalizeH="0" baseline="0" noProof="0">
                <a:ln>
                  <a:noFill/>
                </a:ln>
                <a:solidFill>
                  <a:srgbClr val="0B203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Membership, Recognition, Opportunities, and Collective Action</a:t>
            </a:r>
            <a:endParaRPr kumimoji="0" sz="852" b="1" i="0" u="none" strike="noStrike" kern="1200" cap="none" spc="0" normalizeH="0" baseline="0" noProof="0">
              <a:ln>
                <a:noFill/>
              </a:ln>
              <a:solidFill>
                <a:srgbClr val="0B203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7"/>
          <p:cNvSpPr txBox="1"/>
          <p:nvPr/>
        </p:nvSpPr>
        <p:spPr>
          <a:xfrm>
            <a:off x="1411479" y="4582612"/>
            <a:ext cx="26199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2036"/>
              </a:buClr>
              <a:buSzPts val="1600"/>
              <a:buFont typeface="Arial"/>
              <a:buNone/>
              <a:tabLst/>
              <a:defRPr/>
            </a:pPr>
            <a:r>
              <a:rPr kumimoji="0" lang="en-US" sz="3237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EDUCATE</a:t>
            </a:r>
            <a:endParaRPr kumimoji="0" sz="3237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0B2036"/>
              </a:buClr>
              <a:buSzPts val="1100"/>
              <a:buFont typeface="Arial"/>
              <a:buNone/>
              <a:tabLst/>
              <a:defRPr/>
            </a:pPr>
            <a:r>
              <a:rPr kumimoji="0" lang="en-US" sz="1387" b="1" i="0" u="none" strike="noStrike" kern="1200" cap="none" spc="0" normalizeH="0" baseline="0" noProof="0">
                <a:ln>
                  <a:noFill/>
                </a:ln>
                <a:solidFill>
                  <a:srgbClr val="0B203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Stakeholders on the Impact of CHWs</a:t>
            </a:r>
            <a:endParaRPr kumimoji="0" sz="1387" b="1" i="0" u="none" strike="noStrike" kern="1200" cap="none" spc="0" normalizeH="0" baseline="0" noProof="0">
              <a:ln>
                <a:noFill/>
              </a:ln>
              <a:solidFill>
                <a:srgbClr val="0B203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7"/>
          <p:cNvSpPr txBox="1"/>
          <p:nvPr/>
        </p:nvSpPr>
        <p:spPr>
          <a:xfrm>
            <a:off x="4919825" y="4610207"/>
            <a:ext cx="3146489" cy="1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B2036"/>
              </a:buClr>
              <a:buSzPts val="1600"/>
              <a:buFont typeface="Arial"/>
              <a:buNone/>
              <a:tabLst/>
              <a:defRPr/>
            </a:pPr>
            <a:r>
              <a:rPr kumimoji="0" lang="en-US" sz="2805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ESTABLISH</a:t>
            </a:r>
            <a:endParaRPr kumimoji="0" sz="2805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B2036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srgbClr val="0B203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National Voice and Sustainable Strategies On Issues Related To CHW Workforce</a:t>
            </a:r>
            <a:endParaRPr kumimoji="0" sz="1430" b="1" i="0" u="none" strike="noStrike" kern="1200" cap="none" spc="0" normalizeH="0" baseline="0" noProof="0">
              <a:ln>
                <a:noFill/>
              </a:ln>
              <a:solidFill>
                <a:srgbClr val="0B203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rgbClr val="0B2036"/>
              </a:buClr>
              <a:buSzPts val="1100"/>
              <a:buFont typeface="Arial"/>
              <a:buNone/>
              <a:tabLst/>
              <a:defRPr/>
            </a:pPr>
            <a:endParaRPr kumimoji="0" sz="605" b="0" i="0" u="none" strike="noStrike" kern="1200" cap="none" spc="0" normalizeH="0" baseline="0" noProof="0">
              <a:ln>
                <a:noFill/>
              </a:ln>
              <a:solidFill>
                <a:srgbClr val="0B203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7" descr="NACHW 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6102" y="5912457"/>
            <a:ext cx="2221959" cy="77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7"/>
          <p:cNvPicPr preferRelativeResize="0"/>
          <p:nvPr/>
        </p:nvPicPr>
        <p:blipFill rotWithShape="1">
          <a:blip r:embed="rId4">
            <a:alphaModFix amt="23000"/>
          </a:blip>
          <a:srcRect/>
          <a:stretch/>
        </p:blipFill>
        <p:spPr>
          <a:xfrm>
            <a:off x="0" y="0"/>
            <a:ext cx="12224657" cy="69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7"/>
          <p:cNvSpPr txBox="1"/>
          <p:nvPr/>
        </p:nvSpPr>
        <p:spPr>
          <a:xfrm>
            <a:off x="8388102" y="2736229"/>
            <a:ext cx="291600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2036"/>
              </a:buClr>
              <a:buSzPts val="16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ENHANCE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B2036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B203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CHW Leadership Skills and Opportunity</a:t>
            </a:r>
            <a:endParaRPr kumimoji="0" sz="1400" b="1" i="0" u="none" strike="noStrike" kern="1200" cap="none" spc="0" normalizeH="0" baseline="0" noProof="0">
              <a:ln>
                <a:noFill/>
              </a:ln>
              <a:solidFill>
                <a:srgbClr val="0B203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7"/>
          <p:cNvSpPr txBox="1"/>
          <p:nvPr/>
        </p:nvSpPr>
        <p:spPr>
          <a:xfrm>
            <a:off x="2159383" y="291538"/>
            <a:ext cx="99450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VISION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4C249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Community Health Workers united nationally to support communities in achieving health, equity and social justice.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94C249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person, outdoor, spectacles&#10;&#10;Description automatically generated">
            <a:extLst>
              <a:ext uri="{FF2B5EF4-FFF2-40B4-BE49-F238E27FC236}">
                <a16:creationId xmlns:a16="http://schemas.microsoft.com/office/drawing/2014/main" id="{567635D5-3F99-4462-953F-EABA8CE2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7" r="-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E78E72-4536-40B0-A337-E15A675EE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" r="5" b="1191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AC5B5-5AD2-4B7F-89E1-429EDB4B7F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39301"/>
          <a:stretch/>
        </p:blipFill>
        <p:spPr>
          <a:xfrm rot="10800000"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7" name="Picture 6" descr="A picture containing outdoor, person, car, transport&#10;&#10;Description automatically generated">
            <a:extLst>
              <a:ext uri="{FF2B5EF4-FFF2-40B4-BE49-F238E27FC236}">
                <a16:creationId xmlns:a16="http://schemas.microsoft.com/office/drawing/2014/main" id="{FEC08938-963D-44E7-A3F8-73E3AF4CB5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-3" b="-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3" name="Picture 12" descr="A picture containing person, standing, outdoor object&#10;&#10;Description automatically generated">
            <a:extLst>
              <a:ext uri="{FF2B5EF4-FFF2-40B4-BE49-F238E27FC236}">
                <a16:creationId xmlns:a16="http://schemas.microsoft.com/office/drawing/2014/main" id="{2B6121F4-1D1D-411C-9FBB-F4019CF2CE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r="-1" b="-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24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2241" y="5904965"/>
            <a:ext cx="2185416" cy="71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Placeholder 2" descr="A picture containing person&#10;&#10;Description automatically generated">
            <a:extLst>
              <a:ext uri="{FF2B5EF4-FFF2-40B4-BE49-F238E27FC236}">
                <a16:creationId xmlns:a16="http://schemas.microsoft.com/office/drawing/2014/main" id="{2A17E884-14BC-4D92-9D57-FC0CC878519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1" b="31401"/>
          <a:stretch>
            <a:fillRect/>
          </a:stretch>
        </p:blipFill>
        <p:spPr>
          <a:xfrm>
            <a:off x="5118847" y="0"/>
            <a:ext cx="7073153" cy="3978648"/>
          </a:xfrm>
        </p:spPr>
      </p:pic>
      <p:sp>
        <p:nvSpPr>
          <p:cNvPr id="506" name="Google Shape;506;p23"/>
          <p:cNvSpPr/>
          <p:nvPr/>
        </p:nvSpPr>
        <p:spPr>
          <a:xfrm>
            <a:off x="0" y="2474258"/>
            <a:ext cx="7073153" cy="4383741"/>
          </a:xfrm>
          <a:prstGeom prst="rect">
            <a:avLst/>
          </a:prstGeom>
          <a:solidFill>
            <a:srgbClr val="181E20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Forgotten Healers…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African Americans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trace their CHW origins through the history of US enslavement as plantation healers who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their mostly West African religious health beliefs with Indigenous Native Americans health practices and European medicine from slave masters and scientists as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form of resistance and to ensure their survival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465E3B-A35B-4F2D-AFB2-749AB5E3FDF6}"/>
              </a:ext>
            </a:extLst>
          </p:cNvPr>
          <p:cNvSpPr/>
          <p:nvPr/>
        </p:nvSpPr>
        <p:spPr>
          <a:xfrm>
            <a:off x="7587650" y="4145761"/>
            <a:ext cx="4240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https://nachw.org/2020/02/18/the-forgotten-healers/</a:t>
            </a:r>
          </a:p>
        </p:txBody>
      </p:sp>
    </p:spTree>
    <p:extLst>
      <p:ext uri="{BB962C8B-B14F-4D97-AF65-F5344CB8AC3E}">
        <p14:creationId xmlns:p14="http://schemas.microsoft.com/office/powerpoint/2010/main" val="12729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2410" y="4595473"/>
            <a:ext cx="2985379" cy="1771673"/>
          </a:xfrm>
          <a:custGeom>
            <a:avLst/>
            <a:gdLst/>
            <a:ahLst/>
            <a:cxnLst/>
            <a:rect l="l" t="t" r="r" b="b"/>
            <a:pathLst>
              <a:path w="3211083" h="1771673" extrusionOk="0">
                <a:moveTo>
                  <a:pt x="1300701" y="0"/>
                </a:moveTo>
                <a:lnTo>
                  <a:pt x="2060135" y="557559"/>
                </a:lnTo>
                <a:lnTo>
                  <a:pt x="3211083" y="557559"/>
                </a:lnTo>
                <a:lnTo>
                  <a:pt x="3211083" y="1771673"/>
                </a:lnTo>
                <a:lnTo>
                  <a:pt x="0" y="1771673"/>
                </a:lnTo>
                <a:lnTo>
                  <a:pt x="0" y="557559"/>
                </a:lnTo>
                <a:lnTo>
                  <a:pt x="1672407" y="55755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037" y="3506671"/>
            <a:ext cx="3211083" cy="2143568"/>
          </a:xfrm>
          <a:custGeom>
            <a:avLst/>
            <a:gdLst/>
            <a:ahLst/>
            <a:cxnLst/>
            <a:rect l="l" t="t" r="r" b="b"/>
            <a:pathLst>
              <a:path w="3211083" h="2217414" extrusionOk="0">
                <a:moveTo>
                  <a:pt x="190501" y="0"/>
                </a:moveTo>
                <a:lnTo>
                  <a:pt x="907144" y="1003300"/>
                </a:lnTo>
                <a:lnTo>
                  <a:pt x="3211083" y="1003300"/>
                </a:lnTo>
                <a:lnTo>
                  <a:pt x="3211083" y="2217414"/>
                </a:lnTo>
                <a:lnTo>
                  <a:pt x="0" y="2217414"/>
                </a:lnTo>
                <a:lnTo>
                  <a:pt x="0" y="1003300"/>
                </a:lnTo>
                <a:lnTo>
                  <a:pt x="595194" y="10033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75398" y="1336978"/>
            <a:ext cx="3327677" cy="2218451"/>
          </a:xfrm>
          <a:custGeom>
            <a:avLst/>
            <a:gdLst/>
            <a:ahLst/>
            <a:cxnLst/>
            <a:rect l="l" t="t" r="r" b="b"/>
            <a:pathLst>
              <a:path w="3211083" h="2258099" extrusionOk="0">
                <a:moveTo>
                  <a:pt x="0" y="0"/>
                </a:moveTo>
                <a:lnTo>
                  <a:pt x="3211083" y="0"/>
                </a:lnTo>
                <a:lnTo>
                  <a:pt x="3211083" y="1214114"/>
                </a:lnTo>
                <a:lnTo>
                  <a:pt x="2099541" y="1214114"/>
                </a:lnTo>
                <a:lnTo>
                  <a:pt x="2390652" y="2258099"/>
                </a:lnTo>
                <a:lnTo>
                  <a:pt x="1800115" y="1214114"/>
                </a:lnTo>
                <a:lnTo>
                  <a:pt x="0" y="121411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1" name="Google Shape;181;p6"/>
          <p:cNvSpPr/>
          <p:nvPr/>
        </p:nvSpPr>
        <p:spPr>
          <a:xfrm>
            <a:off x="8587606" y="1336978"/>
            <a:ext cx="3315469" cy="2239870"/>
          </a:xfrm>
          <a:custGeom>
            <a:avLst/>
            <a:gdLst/>
            <a:ahLst/>
            <a:cxnLst/>
            <a:rect l="l" t="t" r="r" b="b"/>
            <a:pathLst>
              <a:path w="3211083" h="2258099" extrusionOk="0">
                <a:moveTo>
                  <a:pt x="0" y="0"/>
                </a:moveTo>
                <a:lnTo>
                  <a:pt x="3211083" y="0"/>
                </a:lnTo>
                <a:lnTo>
                  <a:pt x="3211083" y="1214114"/>
                </a:lnTo>
                <a:lnTo>
                  <a:pt x="2099541" y="1214114"/>
                </a:lnTo>
                <a:lnTo>
                  <a:pt x="2390652" y="2258099"/>
                </a:lnTo>
                <a:lnTo>
                  <a:pt x="1800115" y="1214114"/>
                </a:lnTo>
                <a:lnTo>
                  <a:pt x="0" y="1214114"/>
                </a:lnTo>
                <a:close/>
              </a:path>
            </a:pathLst>
          </a:custGeom>
          <a:solidFill>
            <a:schemeClr val="dk2">
              <a:alpha val="7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6"/>
          <p:cNvGrpSpPr/>
          <p:nvPr/>
        </p:nvGrpSpPr>
        <p:grpSpPr>
          <a:xfrm>
            <a:off x="1119394" y="2674207"/>
            <a:ext cx="9664700" cy="1919954"/>
            <a:chOff x="1308100" y="3433500"/>
            <a:chExt cx="9664700" cy="1919954"/>
          </a:xfrm>
        </p:grpSpPr>
        <p:sp>
          <p:nvSpPr>
            <p:cNvPr id="183" name="Google Shape;183;p6"/>
            <p:cNvSpPr/>
            <p:nvPr/>
          </p:nvSpPr>
          <p:spPr>
            <a:xfrm>
              <a:off x="1308100" y="3474979"/>
              <a:ext cx="9575800" cy="1778000"/>
            </a:xfrm>
            <a:custGeom>
              <a:avLst/>
              <a:gdLst/>
              <a:ahLst/>
              <a:cxnLst/>
              <a:rect l="l" t="t" r="r" b="b"/>
              <a:pathLst>
                <a:path w="9575800" h="1778000" extrusionOk="0">
                  <a:moveTo>
                    <a:pt x="0" y="647700"/>
                  </a:moveTo>
                  <a:lnTo>
                    <a:pt x="1981200" y="0"/>
                  </a:lnTo>
                  <a:lnTo>
                    <a:pt x="4622800" y="1778000"/>
                  </a:lnTo>
                  <a:lnTo>
                    <a:pt x="5689600" y="1104900"/>
                  </a:lnTo>
                  <a:lnTo>
                    <a:pt x="6591300" y="1625600"/>
                  </a:lnTo>
                  <a:lnTo>
                    <a:pt x="8293100" y="381000"/>
                  </a:lnTo>
                  <a:lnTo>
                    <a:pt x="9575800" y="1003300"/>
                  </a:lnTo>
                </a:path>
              </a:pathLst>
            </a:custGeom>
            <a:noFill/>
            <a:ln w="19050" cap="flat" cmpd="sng">
              <a:solidFill>
                <a:srgbClr val="CFDAD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08100" y="4023129"/>
              <a:ext cx="177800" cy="1778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3206750" y="3433500"/>
              <a:ext cx="177800" cy="177800"/>
            </a:xfrm>
            <a:prstGeom prst="ellipse">
              <a:avLst/>
            </a:prstGeom>
            <a:solidFill>
              <a:srgbClr val="CFD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5857875" y="5175654"/>
              <a:ext cx="177800" cy="1778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908800" y="4497328"/>
              <a:ext cx="177800" cy="177800"/>
            </a:xfrm>
            <a:prstGeom prst="ellipse">
              <a:avLst/>
            </a:prstGeom>
            <a:solidFill>
              <a:srgbClr val="CFD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7813675" y="5010554"/>
              <a:ext cx="177800" cy="1778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9528175" y="3745689"/>
              <a:ext cx="177800" cy="177800"/>
            </a:xfrm>
            <a:prstGeom prst="ellipse">
              <a:avLst/>
            </a:prstGeom>
            <a:solidFill>
              <a:srgbClr val="CFDA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0795000" y="4392699"/>
              <a:ext cx="177800" cy="17780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3" name="Google Shape;193;p6"/>
          <p:cNvSpPr txBox="1"/>
          <p:nvPr/>
        </p:nvSpPr>
        <p:spPr>
          <a:xfrm>
            <a:off x="9834655" y="1315122"/>
            <a:ext cx="2091571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Unmet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needs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— like access to nutritious food, transportation assistance and housing assistance — are leading to worse health for all Americans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8552247" y="1331129"/>
            <a:ext cx="1282408" cy="121336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8596835" y="1693309"/>
            <a:ext cx="121638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HEALTHCARE’S BLIND SIDE: SOCIAL DETERMINANTS – TOO LITTLE TOO LATE?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8923802" y="1416310"/>
            <a:ext cx="787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2011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0" name="Google Shape;200;p6"/>
          <p:cNvGrpSpPr/>
          <p:nvPr/>
        </p:nvGrpSpPr>
        <p:grpSpPr>
          <a:xfrm>
            <a:off x="872553" y="3469718"/>
            <a:ext cx="3276903" cy="2217414"/>
            <a:chOff x="1299333" y="4359679"/>
            <a:chExt cx="3211083" cy="2217414"/>
          </a:xfrm>
        </p:grpSpPr>
        <p:sp>
          <p:nvSpPr>
            <p:cNvPr id="201" name="Google Shape;201;p6"/>
            <p:cNvSpPr/>
            <p:nvPr/>
          </p:nvSpPr>
          <p:spPr>
            <a:xfrm>
              <a:off x="1299333" y="4359679"/>
              <a:ext cx="3211083" cy="2217414"/>
            </a:xfrm>
            <a:custGeom>
              <a:avLst/>
              <a:gdLst/>
              <a:ahLst/>
              <a:cxnLst/>
              <a:rect l="l" t="t" r="r" b="b"/>
              <a:pathLst>
                <a:path w="3211083" h="2217414" extrusionOk="0">
                  <a:moveTo>
                    <a:pt x="190501" y="0"/>
                  </a:moveTo>
                  <a:lnTo>
                    <a:pt x="907144" y="1003300"/>
                  </a:lnTo>
                  <a:lnTo>
                    <a:pt x="3211083" y="1003300"/>
                  </a:lnTo>
                  <a:lnTo>
                    <a:pt x="3211083" y="2217414"/>
                  </a:lnTo>
                  <a:lnTo>
                    <a:pt x="0" y="2217414"/>
                  </a:lnTo>
                  <a:lnTo>
                    <a:pt x="0" y="1003300"/>
                  </a:lnTo>
                  <a:lnTo>
                    <a:pt x="595194" y="1003300"/>
                  </a:lnTo>
                  <a:close/>
                </a:path>
              </a:pathLst>
            </a:custGeom>
            <a:solidFill>
              <a:schemeClr val="dk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 txBox="1"/>
            <p:nvPr/>
          </p:nvSpPr>
          <p:spPr>
            <a:xfrm>
              <a:off x="2604243" y="5283025"/>
              <a:ext cx="1906173" cy="1246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000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Enslaved Africans synthesized and maintained community health, while contributing to vaccination science without compensation and recognition 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308830" y="5355267"/>
              <a:ext cx="1282408" cy="121230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 txBox="1"/>
            <p:nvPr/>
          </p:nvSpPr>
          <p:spPr>
            <a:xfrm>
              <a:off x="1469756" y="5458304"/>
              <a:ext cx="1047224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200" b="1" kern="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1609-1865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06" name="Google Shape;206;p6"/>
          <p:cNvSpPr/>
          <p:nvPr/>
        </p:nvSpPr>
        <p:spPr>
          <a:xfrm>
            <a:off x="5757880" y="5162349"/>
            <a:ext cx="1282408" cy="12123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6"/>
          <p:cNvGrpSpPr/>
          <p:nvPr/>
        </p:nvGrpSpPr>
        <p:grpSpPr>
          <a:xfrm>
            <a:off x="5757880" y="4599225"/>
            <a:ext cx="4229909" cy="1771673"/>
            <a:chOff x="6642604" y="5286060"/>
            <a:chExt cx="4135363" cy="1771673"/>
          </a:xfrm>
        </p:grpSpPr>
        <p:sp>
          <p:nvSpPr>
            <p:cNvPr id="208" name="Google Shape;208;p6"/>
            <p:cNvSpPr/>
            <p:nvPr/>
          </p:nvSpPr>
          <p:spPr>
            <a:xfrm>
              <a:off x="7905963" y="5286060"/>
              <a:ext cx="2872004" cy="1771673"/>
            </a:xfrm>
            <a:custGeom>
              <a:avLst/>
              <a:gdLst/>
              <a:ahLst/>
              <a:cxnLst/>
              <a:rect l="l" t="t" r="r" b="b"/>
              <a:pathLst>
                <a:path w="3211083" h="1771673" extrusionOk="0">
                  <a:moveTo>
                    <a:pt x="1300701" y="0"/>
                  </a:moveTo>
                  <a:lnTo>
                    <a:pt x="2060135" y="557559"/>
                  </a:lnTo>
                  <a:lnTo>
                    <a:pt x="3211083" y="557559"/>
                  </a:lnTo>
                  <a:lnTo>
                    <a:pt x="3211083" y="1771673"/>
                  </a:lnTo>
                  <a:lnTo>
                    <a:pt x="0" y="1771673"/>
                  </a:lnTo>
                  <a:lnTo>
                    <a:pt x="0" y="557559"/>
                  </a:lnTo>
                  <a:lnTo>
                    <a:pt x="1672407" y="557559"/>
                  </a:lnTo>
                  <a:close/>
                </a:path>
              </a:pathLst>
            </a:custGeom>
            <a:solidFill>
              <a:schemeClr val="dk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 txBox="1"/>
            <p:nvPr/>
          </p:nvSpPr>
          <p:spPr>
            <a:xfrm>
              <a:off x="7943840" y="5867256"/>
              <a:ext cx="2754102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Margaret Heckler’s report provides strategies to accelerate a national assault on the persistent health disparities in Black and Minority Health.</a:t>
              </a:r>
            </a:p>
          </p:txBody>
        </p:sp>
        <p:sp>
          <p:nvSpPr>
            <p:cNvPr id="210" name="Google Shape;210;p6"/>
            <p:cNvSpPr txBox="1"/>
            <p:nvPr/>
          </p:nvSpPr>
          <p:spPr>
            <a:xfrm>
              <a:off x="6642604" y="6143783"/>
              <a:ext cx="1244530" cy="900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HEALTH DISPARITIES ACKNOWLEDGED BUT NOT ADDRESSED</a:t>
              </a:r>
              <a:endParaRPr kumimoji="0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1" name="Google Shape;211;p6"/>
            <p:cNvSpPr txBox="1"/>
            <p:nvPr/>
          </p:nvSpPr>
          <p:spPr>
            <a:xfrm>
              <a:off x="6971068" y="5891443"/>
              <a:ext cx="787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1985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9" name="Google Shape;200;p6">
            <a:extLst>
              <a:ext uri="{FF2B5EF4-FFF2-40B4-BE49-F238E27FC236}">
                <a16:creationId xmlns:a16="http://schemas.microsoft.com/office/drawing/2014/main" id="{3DE006B8-4085-40C5-94F5-2C4394F65DD9}"/>
              </a:ext>
            </a:extLst>
          </p:cNvPr>
          <p:cNvGrpSpPr/>
          <p:nvPr/>
        </p:nvGrpSpPr>
        <p:grpSpPr>
          <a:xfrm rot="10800000">
            <a:off x="96935" y="783939"/>
            <a:ext cx="3278565" cy="2217414"/>
            <a:chOff x="1299333" y="4359679"/>
            <a:chExt cx="3212712" cy="2217414"/>
          </a:xfrm>
        </p:grpSpPr>
        <p:sp>
          <p:nvSpPr>
            <p:cNvPr id="40" name="Google Shape;201;p6">
              <a:extLst>
                <a:ext uri="{FF2B5EF4-FFF2-40B4-BE49-F238E27FC236}">
                  <a16:creationId xmlns:a16="http://schemas.microsoft.com/office/drawing/2014/main" id="{71BC31CB-2797-4867-9758-AC598A55564E}"/>
                </a:ext>
              </a:extLst>
            </p:cNvPr>
            <p:cNvSpPr/>
            <p:nvPr/>
          </p:nvSpPr>
          <p:spPr>
            <a:xfrm>
              <a:off x="1299333" y="4359679"/>
              <a:ext cx="3211083" cy="2217414"/>
            </a:xfrm>
            <a:custGeom>
              <a:avLst/>
              <a:gdLst/>
              <a:ahLst/>
              <a:cxnLst/>
              <a:rect l="l" t="t" r="r" b="b"/>
              <a:pathLst>
                <a:path w="3211083" h="2217414" extrusionOk="0">
                  <a:moveTo>
                    <a:pt x="190501" y="0"/>
                  </a:moveTo>
                  <a:lnTo>
                    <a:pt x="907144" y="1003300"/>
                  </a:lnTo>
                  <a:lnTo>
                    <a:pt x="3211083" y="1003300"/>
                  </a:lnTo>
                  <a:lnTo>
                    <a:pt x="3211083" y="2217414"/>
                  </a:lnTo>
                  <a:lnTo>
                    <a:pt x="0" y="2217414"/>
                  </a:lnTo>
                  <a:lnTo>
                    <a:pt x="0" y="1003300"/>
                  </a:lnTo>
                  <a:lnTo>
                    <a:pt x="595194" y="1003300"/>
                  </a:lnTo>
                  <a:close/>
                </a:path>
              </a:pathLst>
            </a:custGeom>
            <a:solidFill>
              <a:schemeClr val="dk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02;p6">
              <a:extLst>
                <a:ext uri="{FF2B5EF4-FFF2-40B4-BE49-F238E27FC236}">
                  <a16:creationId xmlns:a16="http://schemas.microsoft.com/office/drawing/2014/main" id="{3C9942D1-3845-47CF-90C0-D41EBD2F1E75}"/>
                </a:ext>
              </a:extLst>
            </p:cNvPr>
            <p:cNvSpPr txBox="1"/>
            <p:nvPr/>
          </p:nvSpPr>
          <p:spPr>
            <a:xfrm rot="10800000">
              <a:off x="2651121" y="5321113"/>
              <a:ext cx="1860924" cy="1246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Philadelphia study 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of structural racism’s impact on negro health status, income,  employment, alcohol use and segregation.</a:t>
              </a:r>
            </a:p>
          </p:txBody>
        </p:sp>
        <p:sp>
          <p:nvSpPr>
            <p:cNvPr id="42" name="Google Shape;203;p6">
              <a:extLst>
                <a:ext uri="{FF2B5EF4-FFF2-40B4-BE49-F238E27FC236}">
                  <a16:creationId xmlns:a16="http://schemas.microsoft.com/office/drawing/2014/main" id="{E38F0719-08D3-4EEC-A577-B43206444F09}"/>
                </a:ext>
              </a:extLst>
            </p:cNvPr>
            <p:cNvSpPr/>
            <p:nvPr/>
          </p:nvSpPr>
          <p:spPr>
            <a:xfrm>
              <a:off x="1308830" y="5355267"/>
              <a:ext cx="1282408" cy="121230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05;p6">
              <a:extLst>
                <a:ext uri="{FF2B5EF4-FFF2-40B4-BE49-F238E27FC236}">
                  <a16:creationId xmlns:a16="http://schemas.microsoft.com/office/drawing/2014/main" id="{4BE0DC53-5989-4F13-B899-5E7611307FC6}"/>
                </a:ext>
              </a:extLst>
            </p:cNvPr>
            <p:cNvSpPr txBox="1"/>
            <p:nvPr/>
          </p:nvSpPr>
          <p:spPr>
            <a:xfrm rot="10800000">
              <a:off x="1475380" y="6068925"/>
              <a:ext cx="787400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1899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5" name="Google Shape;200;p6">
            <a:extLst>
              <a:ext uri="{FF2B5EF4-FFF2-40B4-BE49-F238E27FC236}">
                <a16:creationId xmlns:a16="http://schemas.microsoft.com/office/drawing/2014/main" id="{B450E3FA-1F92-44C4-A0FD-84124704E54E}"/>
              </a:ext>
            </a:extLst>
          </p:cNvPr>
          <p:cNvGrpSpPr/>
          <p:nvPr/>
        </p:nvGrpSpPr>
        <p:grpSpPr>
          <a:xfrm rot="10800000">
            <a:off x="3954479" y="1499882"/>
            <a:ext cx="3276903" cy="2217414"/>
            <a:chOff x="1299333" y="4359679"/>
            <a:chExt cx="3211083" cy="2217414"/>
          </a:xfrm>
        </p:grpSpPr>
        <p:sp>
          <p:nvSpPr>
            <p:cNvPr id="46" name="Google Shape;201;p6">
              <a:extLst>
                <a:ext uri="{FF2B5EF4-FFF2-40B4-BE49-F238E27FC236}">
                  <a16:creationId xmlns:a16="http://schemas.microsoft.com/office/drawing/2014/main" id="{3BAFF1F0-F628-473D-8B58-9A13E56DB8AB}"/>
                </a:ext>
              </a:extLst>
            </p:cNvPr>
            <p:cNvSpPr/>
            <p:nvPr/>
          </p:nvSpPr>
          <p:spPr>
            <a:xfrm>
              <a:off x="1299333" y="4359679"/>
              <a:ext cx="3211083" cy="2217414"/>
            </a:xfrm>
            <a:custGeom>
              <a:avLst/>
              <a:gdLst/>
              <a:ahLst/>
              <a:cxnLst/>
              <a:rect l="l" t="t" r="r" b="b"/>
              <a:pathLst>
                <a:path w="3211083" h="2217414" extrusionOk="0">
                  <a:moveTo>
                    <a:pt x="190501" y="0"/>
                  </a:moveTo>
                  <a:lnTo>
                    <a:pt x="907144" y="1003300"/>
                  </a:lnTo>
                  <a:lnTo>
                    <a:pt x="3211083" y="1003300"/>
                  </a:lnTo>
                  <a:lnTo>
                    <a:pt x="3211083" y="2217414"/>
                  </a:lnTo>
                  <a:lnTo>
                    <a:pt x="0" y="2217414"/>
                  </a:lnTo>
                  <a:lnTo>
                    <a:pt x="0" y="1003300"/>
                  </a:lnTo>
                  <a:lnTo>
                    <a:pt x="595194" y="1003300"/>
                  </a:lnTo>
                  <a:close/>
                </a:path>
              </a:pathLst>
            </a:custGeom>
            <a:solidFill>
              <a:schemeClr val="dk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02;p6">
              <a:extLst>
                <a:ext uri="{FF2B5EF4-FFF2-40B4-BE49-F238E27FC236}">
                  <a16:creationId xmlns:a16="http://schemas.microsoft.com/office/drawing/2014/main" id="{04798708-7DC2-4D91-A4B6-C65423871BA4}"/>
                </a:ext>
              </a:extLst>
            </p:cNvPr>
            <p:cNvSpPr txBox="1"/>
            <p:nvPr/>
          </p:nvSpPr>
          <p:spPr>
            <a:xfrm rot="10800000">
              <a:off x="2651120" y="6240460"/>
              <a:ext cx="1719613" cy="300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03;p6">
              <a:extLst>
                <a:ext uri="{FF2B5EF4-FFF2-40B4-BE49-F238E27FC236}">
                  <a16:creationId xmlns:a16="http://schemas.microsoft.com/office/drawing/2014/main" id="{BEDC0C98-897E-41EF-A793-6F4DBA77E58F}"/>
                </a:ext>
              </a:extLst>
            </p:cNvPr>
            <p:cNvSpPr/>
            <p:nvPr/>
          </p:nvSpPr>
          <p:spPr>
            <a:xfrm>
              <a:off x="1308830" y="5355267"/>
              <a:ext cx="1282408" cy="121230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05;p6">
              <a:extLst>
                <a:ext uri="{FF2B5EF4-FFF2-40B4-BE49-F238E27FC236}">
                  <a16:creationId xmlns:a16="http://schemas.microsoft.com/office/drawing/2014/main" id="{EFE6F9A9-F0D6-45D9-A0FD-BB7A1E66AEC6}"/>
                </a:ext>
              </a:extLst>
            </p:cNvPr>
            <p:cNvSpPr txBox="1"/>
            <p:nvPr/>
          </p:nvSpPr>
          <p:spPr>
            <a:xfrm rot="10800000">
              <a:off x="1462173" y="6140435"/>
              <a:ext cx="95919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1966-1975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1" name="Google Shape;210;p6">
            <a:extLst>
              <a:ext uri="{FF2B5EF4-FFF2-40B4-BE49-F238E27FC236}">
                <a16:creationId xmlns:a16="http://schemas.microsoft.com/office/drawing/2014/main" id="{A64A6C0D-ED0B-4FBF-884D-4AB3E04DF089}"/>
              </a:ext>
            </a:extLst>
          </p:cNvPr>
          <p:cNvSpPr txBox="1"/>
          <p:nvPr/>
        </p:nvSpPr>
        <p:spPr>
          <a:xfrm>
            <a:off x="888881" y="4880932"/>
            <a:ext cx="130869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50" b="1" kern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CHATTEL SLAVERY AND HEALTH PRACTICE SYNTHESIS 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210;p6">
            <a:extLst>
              <a:ext uri="{FF2B5EF4-FFF2-40B4-BE49-F238E27FC236}">
                <a16:creationId xmlns:a16="http://schemas.microsoft.com/office/drawing/2014/main" id="{0EB54982-D205-4BB4-A130-77A0C8E11B92}"/>
              </a:ext>
            </a:extLst>
          </p:cNvPr>
          <p:cNvSpPr txBox="1"/>
          <p:nvPr/>
        </p:nvSpPr>
        <p:spPr>
          <a:xfrm>
            <a:off x="2173559" y="1327402"/>
            <a:ext cx="112048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SOCIAL DETERMINANTS AND RACISM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8970BF-B323-442B-A3C7-EEA6CDF3D345}"/>
              </a:ext>
            </a:extLst>
          </p:cNvPr>
          <p:cNvSpPr/>
          <p:nvPr/>
        </p:nvSpPr>
        <p:spPr>
          <a:xfrm>
            <a:off x="4009970" y="1549569"/>
            <a:ext cx="1802488" cy="9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At least 60 “survival programs”: health clinics, free breakfast programs, sickle cell testing, etc.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210;p6">
            <a:extLst>
              <a:ext uri="{FF2B5EF4-FFF2-40B4-BE49-F238E27FC236}">
                <a16:creationId xmlns:a16="http://schemas.microsoft.com/office/drawing/2014/main" id="{8817BC6E-FEC1-4E38-BF5C-56FF442D9798}"/>
              </a:ext>
            </a:extLst>
          </p:cNvPr>
          <p:cNvSpPr txBox="1"/>
          <p:nvPr/>
        </p:nvSpPr>
        <p:spPr>
          <a:xfrm>
            <a:off x="5964148" y="1987580"/>
            <a:ext cx="127739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BLACK PANTHER PARTY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18;p19">
            <a:extLst>
              <a:ext uri="{FF2B5EF4-FFF2-40B4-BE49-F238E27FC236}">
                <a16:creationId xmlns:a16="http://schemas.microsoft.com/office/drawing/2014/main" id="{ACE13614-1DF6-4954-8BBA-9925C96DDC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31639" y="191145"/>
            <a:ext cx="7964459" cy="106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None/>
            </a:pPr>
            <a:r>
              <a:rPr lang="en-US" dirty="0">
                <a:solidFill>
                  <a:srgbClr val="92D050"/>
                </a:solidFill>
              </a:rPr>
              <a:t>The Long Road to Black Health Equity…</a:t>
            </a:r>
            <a:endParaRPr dirty="0">
              <a:solidFill>
                <a:srgbClr val="92D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C1F2F7-D2D7-44BD-B864-878AB9954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2907" y="3949140"/>
            <a:ext cx="1280271" cy="1213209"/>
          </a:xfrm>
          <a:prstGeom prst="rect">
            <a:avLst/>
          </a:prstGeom>
        </p:spPr>
      </p:pic>
      <p:sp>
        <p:nvSpPr>
          <p:cNvPr id="53" name="Google Shape;210;p6">
            <a:extLst>
              <a:ext uri="{FF2B5EF4-FFF2-40B4-BE49-F238E27FC236}">
                <a16:creationId xmlns:a16="http://schemas.microsoft.com/office/drawing/2014/main" id="{BCEA1C38-04CE-492F-A6F0-428B35B738BC}"/>
              </a:ext>
            </a:extLst>
          </p:cNvPr>
          <p:cNvSpPr txBox="1"/>
          <p:nvPr/>
        </p:nvSpPr>
        <p:spPr>
          <a:xfrm>
            <a:off x="10730595" y="3957050"/>
            <a:ext cx="1340296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WILL COVID-19 BECOME A MOVEMENT FOR EQUITY AND SYSTEM TRANSFORMATION?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8"/>
          <p:cNvGrpSpPr/>
          <p:nvPr/>
        </p:nvGrpSpPr>
        <p:grpSpPr>
          <a:xfrm>
            <a:off x="2291052" y="5193633"/>
            <a:ext cx="777240" cy="533690"/>
            <a:chOff x="4852988" y="4122738"/>
            <a:chExt cx="1165226" cy="800100"/>
          </a:xfrm>
        </p:grpSpPr>
        <p:sp>
          <p:nvSpPr>
            <p:cNvPr id="230" name="Google Shape;230;p8"/>
            <p:cNvSpPr/>
            <p:nvPr/>
          </p:nvSpPr>
          <p:spPr>
            <a:xfrm>
              <a:off x="4852988" y="4122738"/>
              <a:ext cx="1165225" cy="800100"/>
            </a:xfrm>
            <a:custGeom>
              <a:avLst/>
              <a:gdLst/>
              <a:ahLst/>
              <a:cxnLst/>
              <a:rect l="l" t="t" r="r" b="b"/>
              <a:pathLst>
                <a:path w="734" h="504" extrusionOk="0">
                  <a:moveTo>
                    <a:pt x="555" y="0"/>
                  </a:moveTo>
                  <a:lnTo>
                    <a:pt x="0" y="504"/>
                  </a:lnTo>
                  <a:lnTo>
                    <a:pt x="734" y="437"/>
                  </a:lnTo>
                  <a:lnTo>
                    <a:pt x="555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330826" y="4589463"/>
              <a:ext cx="687388" cy="290513"/>
            </a:xfrm>
            <a:custGeom>
              <a:avLst/>
              <a:gdLst/>
              <a:ahLst/>
              <a:cxnLst/>
              <a:rect l="l" t="t" r="r" b="b"/>
              <a:pathLst>
                <a:path w="433" h="183" extrusionOk="0">
                  <a:moveTo>
                    <a:pt x="405" y="74"/>
                  </a:moveTo>
                  <a:lnTo>
                    <a:pt x="65" y="0"/>
                  </a:lnTo>
                  <a:lnTo>
                    <a:pt x="0" y="183"/>
                  </a:lnTo>
                  <a:lnTo>
                    <a:pt x="433" y="143"/>
                  </a:lnTo>
                  <a:lnTo>
                    <a:pt x="405" y="74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2" name="Google Shape;2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92236"/>
            <a:ext cx="1889125" cy="1259416"/>
          </a:xfrm>
          <a:custGeom>
            <a:avLst/>
            <a:gdLst/>
            <a:ahLst/>
            <a:cxnLst/>
            <a:rect l="l" t="t" r="r" b="b"/>
            <a:pathLst>
              <a:path w="1889125" h="2198687" extrusionOk="0">
                <a:moveTo>
                  <a:pt x="0" y="0"/>
                </a:moveTo>
                <a:lnTo>
                  <a:pt x="1889125" y="887412"/>
                </a:lnTo>
                <a:lnTo>
                  <a:pt x="1889125" y="2198687"/>
                </a:lnTo>
                <a:lnTo>
                  <a:pt x="0" y="1312862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7" y="891228"/>
            <a:ext cx="1889125" cy="1260785"/>
          </a:xfrm>
          <a:custGeom>
            <a:avLst/>
            <a:gdLst/>
            <a:ahLst/>
            <a:cxnLst/>
            <a:rect l="l" t="t" r="r" b="b"/>
            <a:pathLst>
              <a:path w="1889125" h="2198687" extrusionOk="0">
                <a:moveTo>
                  <a:pt x="0" y="0"/>
                </a:moveTo>
                <a:lnTo>
                  <a:pt x="1889125" y="887412"/>
                </a:lnTo>
                <a:lnTo>
                  <a:pt x="1889125" y="2198687"/>
                </a:lnTo>
                <a:lnTo>
                  <a:pt x="0" y="131286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34" name="Google Shape;234;p8"/>
          <p:cNvSpPr txBox="1">
            <a:spLocks noGrp="1"/>
          </p:cNvSpPr>
          <p:nvPr>
            <p:ph type="body" idx="1"/>
          </p:nvPr>
        </p:nvSpPr>
        <p:spPr>
          <a:xfrm>
            <a:off x="2837613" y="505070"/>
            <a:ext cx="8760603" cy="94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None/>
            </a:pPr>
            <a:r>
              <a:rPr lang="en-US" sz="3600" dirty="0">
                <a:solidFill>
                  <a:srgbClr val="92D050"/>
                </a:solidFill>
              </a:rPr>
              <a:t>Recognize that Community Health Workers are a Precarious Workforce</a:t>
            </a:r>
            <a:endParaRPr sz="3600" dirty="0">
              <a:solidFill>
                <a:srgbClr val="92D050"/>
              </a:solidFill>
            </a:endParaRPr>
          </a:p>
        </p:txBody>
      </p:sp>
      <p:sp>
        <p:nvSpPr>
          <p:cNvPr id="235" name="Google Shape;235;p8"/>
          <p:cNvSpPr/>
          <p:nvPr/>
        </p:nvSpPr>
        <p:spPr>
          <a:xfrm>
            <a:off x="3175" y="1638300"/>
            <a:ext cx="1889125" cy="2197100"/>
          </a:xfrm>
          <a:custGeom>
            <a:avLst/>
            <a:gdLst/>
            <a:ahLst/>
            <a:cxnLst/>
            <a:rect l="l" t="t" r="r" b="b"/>
            <a:pathLst>
              <a:path w="1190" h="1384" extrusionOk="0">
                <a:moveTo>
                  <a:pt x="0" y="558"/>
                </a:moveTo>
                <a:lnTo>
                  <a:pt x="0" y="1384"/>
                </a:lnTo>
                <a:lnTo>
                  <a:pt x="1190" y="826"/>
                </a:lnTo>
                <a:lnTo>
                  <a:pt x="1190" y="0"/>
                </a:lnTo>
                <a:lnTo>
                  <a:pt x="0" y="558"/>
                </a:lnTo>
                <a:close/>
              </a:path>
            </a:pathLst>
          </a:custGeom>
          <a:solidFill>
            <a:srgbClr val="001D5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8"/>
          <p:cNvSpPr/>
          <p:nvPr/>
        </p:nvSpPr>
        <p:spPr>
          <a:xfrm>
            <a:off x="3175" y="4238625"/>
            <a:ext cx="1889125" cy="2197100"/>
          </a:xfrm>
          <a:custGeom>
            <a:avLst/>
            <a:gdLst/>
            <a:ahLst/>
            <a:cxnLst/>
            <a:rect l="l" t="t" r="r" b="b"/>
            <a:pathLst>
              <a:path w="1190" h="1384" extrusionOk="0">
                <a:moveTo>
                  <a:pt x="0" y="558"/>
                </a:moveTo>
                <a:lnTo>
                  <a:pt x="0" y="1384"/>
                </a:lnTo>
                <a:lnTo>
                  <a:pt x="1190" y="826"/>
                </a:lnTo>
                <a:lnTo>
                  <a:pt x="1190" y="0"/>
                </a:lnTo>
                <a:lnTo>
                  <a:pt x="0" y="55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" name="Google Shape;238;p8"/>
          <p:cNvGrpSpPr/>
          <p:nvPr/>
        </p:nvGrpSpPr>
        <p:grpSpPr>
          <a:xfrm>
            <a:off x="2285480" y="2056337"/>
            <a:ext cx="777240" cy="533690"/>
            <a:chOff x="4852988" y="4122738"/>
            <a:chExt cx="1165226" cy="800100"/>
          </a:xfrm>
        </p:grpSpPr>
        <p:sp>
          <p:nvSpPr>
            <p:cNvPr id="239" name="Google Shape;239;p8"/>
            <p:cNvSpPr/>
            <p:nvPr/>
          </p:nvSpPr>
          <p:spPr>
            <a:xfrm>
              <a:off x="4852988" y="4122738"/>
              <a:ext cx="1165225" cy="800100"/>
            </a:xfrm>
            <a:custGeom>
              <a:avLst/>
              <a:gdLst/>
              <a:ahLst/>
              <a:cxnLst/>
              <a:rect l="l" t="t" r="r" b="b"/>
              <a:pathLst>
                <a:path w="734" h="504" extrusionOk="0">
                  <a:moveTo>
                    <a:pt x="555" y="0"/>
                  </a:moveTo>
                  <a:lnTo>
                    <a:pt x="0" y="504"/>
                  </a:lnTo>
                  <a:lnTo>
                    <a:pt x="734" y="437"/>
                  </a:lnTo>
                  <a:lnTo>
                    <a:pt x="555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330826" y="4589463"/>
              <a:ext cx="687388" cy="290513"/>
            </a:xfrm>
            <a:custGeom>
              <a:avLst/>
              <a:gdLst/>
              <a:ahLst/>
              <a:cxnLst/>
              <a:rect l="l" t="t" r="r" b="b"/>
              <a:pathLst>
                <a:path w="433" h="183" extrusionOk="0">
                  <a:moveTo>
                    <a:pt x="405" y="74"/>
                  </a:moveTo>
                  <a:lnTo>
                    <a:pt x="65" y="0"/>
                  </a:lnTo>
                  <a:lnTo>
                    <a:pt x="0" y="183"/>
                  </a:lnTo>
                  <a:lnTo>
                    <a:pt x="433" y="143"/>
                  </a:lnTo>
                  <a:lnTo>
                    <a:pt x="405" y="74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8"/>
          <p:cNvSpPr txBox="1"/>
          <p:nvPr/>
        </p:nvSpPr>
        <p:spPr>
          <a:xfrm>
            <a:off x="3269598" y="2612069"/>
            <a:ext cx="282640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Disproportionately females of color of Hispanic, Black American, Indigenous American and Asian American and Pacific Islanders. Peers, Neighbors and Survivors with shared lived experience working on the frontlines. 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2007 National Workforce Study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8"/>
          <p:cNvSpPr txBox="1"/>
          <p:nvPr/>
        </p:nvSpPr>
        <p:spPr>
          <a:xfrm>
            <a:off x="3242892" y="2143203"/>
            <a:ext cx="190719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1C3CA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Who We Are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1C3CA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>
            <a:off x="6852943" y="2034256"/>
            <a:ext cx="777240" cy="533690"/>
            <a:chOff x="4852988" y="4122738"/>
            <a:chExt cx="1165226" cy="800100"/>
          </a:xfrm>
        </p:grpSpPr>
        <p:sp>
          <p:nvSpPr>
            <p:cNvPr id="250" name="Google Shape;250;p8"/>
            <p:cNvSpPr/>
            <p:nvPr/>
          </p:nvSpPr>
          <p:spPr>
            <a:xfrm>
              <a:off x="4852988" y="4122738"/>
              <a:ext cx="1165225" cy="800100"/>
            </a:xfrm>
            <a:custGeom>
              <a:avLst/>
              <a:gdLst/>
              <a:ahLst/>
              <a:cxnLst/>
              <a:rect l="l" t="t" r="r" b="b"/>
              <a:pathLst>
                <a:path w="734" h="504" extrusionOk="0">
                  <a:moveTo>
                    <a:pt x="555" y="0"/>
                  </a:moveTo>
                  <a:lnTo>
                    <a:pt x="0" y="504"/>
                  </a:lnTo>
                  <a:lnTo>
                    <a:pt x="734" y="437"/>
                  </a:lnTo>
                  <a:lnTo>
                    <a:pt x="555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5330826" y="4589463"/>
              <a:ext cx="687388" cy="290513"/>
            </a:xfrm>
            <a:custGeom>
              <a:avLst/>
              <a:gdLst/>
              <a:ahLst/>
              <a:cxnLst/>
              <a:rect l="l" t="t" r="r" b="b"/>
              <a:pathLst>
                <a:path w="433" h="183" extrusionOk="0">
                  <a:moveTo>
                    <a:pt x="405" y="74"/>
                  </a:moveTo>
                  <a:lnTo>
                    <a:pt x="65" y="0"/>
                  </a:lnTo>
                  <a:lnTo>
                    <a:pt x="0" y="183"/>
                  </a:lnTo>
                  <a:lnTo>
                    <a:pt x="433" y="143"/>
                  </a:lnTo>
                  <a:lnTo>
                    <a:pt x="405" y="74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 txBox="1"/>
          <p:nvPr/>
        </p:nvSpPr>
        <p:spPr>
          <a:xfrm>
            <a:off x="7051881" y="2212453"/>
            <a:ext cx="5783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8"/>
          <p:cNvSpPr txBox="1"/>
          <p:nvPr/>
        </p:nvSpPr>
        <p:spPr>
          <a:xfrm>
            <a:off x="7829120" y="2638021"/>
            <a:ext cx="402908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Most funding for CHW services is temporary grants and project-based funding to provide short term relief for marginalized communities, with income, access, navigation, quality and outcome inequities and disparities.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8"/>
          <p:cNvSpPr txBox="1"/>
          <p:nvPr/>
        </p:nvSpPr>
        <p:spPr>
          <a:xfrm>
            <a:off x="7829120" y="2012418"/>
            <a:ext cx="413881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1C3CA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Who We Serve – How We’re Funded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1C3CA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5" name="Google Shape;255;p8"/>
          <p:cNvGrpSpPr/>
          <p:nvPr/>
        </p:nvGrpSpPr>
        <p:grpSpPr>
          <a:xfrm>
            <a:off x="6727273" y="5118083"/>
            <a:ext cx="777240" cy="533690"/>
            <a:chOff x="4852988" y="4122738"/>
            <a:chExt cx="1165226" cy="800100"/>
          </a:xfrm>
        </p:grpSpPr>
        <p:sp>
          <p:nvSpPr>
            <p:cNvPr id="256" name="Google Shape;256;p8"/>
            <p:cNvSpPr/>
            <p:nvPr/>
          </p:nvSpPr>
          <p:spPr>
            <a:xfrm>
              <a:off x="4852988" y="4122738"/>
              <a:ext cx="1165225" cy="800100"/>
            </a:xfrm>
            <a:custGeom>
              <a:avLst/>
              <a:gdLst/>
              <a:ahLst/>
              <a:cxnLst/>
              <a:rect l="l" t="t" r="r" b="b"/>
              <a:pathLst>
                <a:path w="734" h="504" extrusionOk="0">
                  <a:moveTo>
                    <a:pt x="555" y="0"/>
                  </a:moveTo>
                  <a:lnTo>
                    <a:pt x="0" y="504"/>
                  </a:lnTo>
                  <a:lnTo>
                    <a:pt x="734" y="437"/>
                  </a:lnTo>
                  <a:lnTo>
                    <a:pt x="555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5330826" y="4589463"/>
              <a:ext cx="687388" cy="290513"/>
            </a:xfrm>
            <a:custGeom>
              <a:avLst/>
              <a:gdLst/>
              <a:ahLst/>
              <a:cxnLst/>
              <a:rect l="l" t="t" r="r" b="b"/>
              <a:pathLst>
                <a:path w="433" h="183" extrusionOk="0">
                  <a:moveTo>
                    <a:pt x="405" y="74"/>
                  </a:moveTo>
                  <a:lnTo>
                    <a:pt x="65" y="0"/>
                  </a:lnTo>
                  <a:lnTo>
                    <a:pt x="0" y="183"/>
                  </a:lnTo>
                  <a:lnTo>
                    <a:pt x="433" y="143"/>
                  </a:lnTo>
                  <a:lnTo>
                    <a:pt x="405" y="74"/>
                  </a:lnTo>
                  <a:close/>
                </a:path>
              </a:pathLst>
            </a:custGeom>
            <a:solidFill>
              <a:schemeClr val="dk2">
                <a:alpha val="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" name="Google Shape;258;p8"/>
          <p:cNvSpPr txBox="1"/>
          <p:nvPr/>
        </p:nvSpPr>
        <p:spPr>
          <a:xfrm>
            <a:off x="6952412" y="5329673"/>
            <a:ext cx="5783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8"/>
          <p:cNvSpPr txBox="1"/>
          <p:nvPr/>
        </p:nvSpPr>
        <p:spPr>
          <a:xfrm>
            <a:off x="7830679" y="5277346"/>
            <a:ext cx="310542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Cultural bridge building, health education, coaching, navigation and care coordination across sectors, community capacity building and advocacy, research and outreach support. 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c3project.org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8"/>
          <p:cNvSpPr txBox="1"/>
          <p:nvPr/>
        </p:nvSpPr>
        <p:spPr>
          <a:xfrm>
            <a:off x="2475035" y="2232402"/>
            <a:ext cx="5783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8"/>
          <p:cNvSpPr txBox="1"/>
          <p:nvPr/>
        </p:nvSpPr>
        <p:spPr>
          <a:xfrm>
            <a:off x="2513020" y="5413386"/>
            <a:ext cx="5783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8"/>
          <p:cNvSpPr txBox="1"/>
          <p:nvPr/>
        </p:nvSpPr>
        <p:spPr>
          <a:xfrm>
            <a:off x="3338224" y="4957541"/>
            <a:ext cx="234868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1C3CA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Where We Work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1C3CA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8"/>
          <p:cNvSpPr txBox="1"/>
          <p:nvPr/>
        </p:nvSpPr>
        <p:spPr>
          <a:xfrm>
            <a:off x="3358553" y="5322700"/>
            <a:ext cx="2628324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Under-resourced community-based organizations; with growing presence in medical, behavioral health and social service systems. 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nachw.org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63;p8">
            <a:extLst>
              <a:ext uri="{FF2B5EF4-FFF2-40B4-BE49-F238E27FC236}">
                <a16:creationId xmlns:a16="http://schemas.microsoft.com/office/drawing/2014/main" id="{B7505BE5-19F8-4F6B-B208-01AE456E34C4}"/>
              </a:ext>
            </a:extLst>
          </p:cNvPr>
          <p:cNvSpPr txBox="1"/>
          <p:nvPr/>
        </p:nvSpPr>
        <p:spPr>
          <a:xfrm>
            <a:off x="7830678" y="4957541"/>
            <a:ext cx="190719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1C3CA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What We Do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51C3CA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064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/>
          <p:nvPr/>
        </p:nvSpPr>
        <p:spPr>
          <a:xfrm>
            <a:off x="0" y="0"/>
            <a:ext cx="6831106" cy="5186977"/>
          </a:xfrm>
          <a:prstGeom prst="rect">
            <a:avLst/>
          </a:prstGeom>
          <a:solidFill>
            <a:srgbClr val="0B20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“I’ve had difficulty getting a response from the emergency response teams in my community. I’ve called, emailed the city, joined their Facebook groups, answered their questionnaires, etc. It is very frustrating.”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CHW respondent to NACHW March 2020 Survey</a:t>
            </a:r>
          </a:p>
        </p:txBody>
      </p:sp>
      <p:sp>
        <p:nvSpPr>
          <p:cNvPr id="211" name="Google Shape;211;p37"/>
          <p:cNvSpPr/>
          <p:nvPr/>
        </p:nvSpPr>
        <p:spPr>
          <a:xfrm>
            <a:off x="-232012" y="3196988"/>
            <a:ext cx="464100" cy="464100"/>
          </a:xfrm>
          <a:prstGeom prst="ellipse">
            <a:avLst/>
          </a:prstGeom>
          <a:solidFill>
            <a:schemeClr val="accent6"/>
          </a:solidFill>
          <a:ln w="12700" cap="flat" cmpd="sng">
            <a:solidFill>
              <a:srgbClr val="0B20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7"/>
          <p:cNvSpPr/>
          <p:nvPr/>
        </p:nvSpPr>
        <p:spPr>
          <a:xfrm>
            <a:off x="11959988" y="3196988"/>
            <a:ext cx="464100" cy="464100"/>
          </a:xfrm>
          <a:prstGeom prst="ellipse">
            <a:avLst/>
          </a:prstGeom>
          <a:solidFill>
            <a:schemeClr val="accent6"/>
          </a:solidFill>
          <a:ln w="12700" cap="flat" cmpd="sng">
            <a:solidFill>
              <a:srgbClr val="0B20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F964C-67BC-44C4-8927-F9168B431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475" y="5575534"/>
            <a:ext cx="2798307" cy="877900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69A1BF8-2DBF-4AEB-B3F8-9F3B82EE3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7685" y="117694"/>
            <a:ext cx="5002303" cy="506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71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5479" y="6018028"/>
            <a:ext cx="1608210" cy="5551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4">
            <a:extLst>
              <a:ext uri="{FF2B5EF4-FFF2-40B4-BE49-F238E27FC236}">
                <a16:creationId xmlns:a16="http://schemas.microsoft.com/office/drawing/2014/main" id="{E6E4B7C4-1DDC-4F77-B7CE-8D623D872A09}"/>
              </a:ext>
            </a:extLst>
          </p:cNvPr>
          <p:cNvSpPr txBox="1"/>
          <p:nvPr/>
        </p:nvSpPr>
        <p:spPr>
          <a:xfrm>
            <a:off x="5257800" y="284791"/>
            <a:ext cx="68072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Amplify the Leadership and Capacity of CHWs and Our Networks and Associations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3933D9-74BE-4DA9-A090-61A610CA5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7" y="0"/>
            <a:ext cx="491739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89AC7B-6871-43C2-8CF8-4A16BB664978}"/>
              </a:ext>
            </a:extLst>
          </p:cNvPr>
          <p:cNvSpPr txBox="1">
            <a:spLocks/>
          </p:cNvSpPr>
          <p:nvPr/>
        </p:nvSpPr>
        <p:spPr>
          <a:xfrm>
            <a:off x="6273351" y="3429000"/>
            <a:ext cx="4776097" cy="7160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kern="0" dirty="0">
                <a:solidFill>
                  <a:schemeClr val="accent1"/>
                </a:solidFill>
              </a:rPr>
              <a:t>Response and recovery efforts focused on under-resourced communities must be </a:t>
            </a:r>
            <a:r>
              <a:rPr lang="en-US" sz="2000" b="1" i="1" u="sng" kern="0" dirty="0">
                <a:solidFill>
                  <a:schemeClr val="accent1"/>
                </a:solidFill>
              </a:rPr>
              <a:t>embedded in and in partnership with communities </a:t>
            </a:r>
            <a:r>
              <a:rPr lang="en-US" sz="2000" b="1" kern="0" dirty="0">
                <a:solidFill>
                  <a:schemeClr val="accent1"/>
                </a:solidFill>
              </a:rPr>
              <a:t>to be equitable and effective.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4">
            <a:extLst>
              <a:ext uri="{FF2B5EF4-FFF2-40B4-BE49-F238E27FC236}">
                <a16:creationId xmlns:a16="http://schemas.microsoft.com/office/drawing/2014/main" id="{9C8A52F2-E97C-4E08-8578-76A6C96425B4}"/>
              </a:ext>
            </a:extLst>
          </p:cNvPr>
          <p:cNvSpPr txBox="1"/>
          <p:nvPr/>
        </p:nvSpPr>
        <p:spPr>
          <a:xfrm>
            <a:off x="308789" y="273841"/>
            <a:ext cx="1085129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Integrate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CHW Roles </a:t>
            </a:r>
            <a:r>
              <a:rPr lang="en-US" sz="3600" b="1" kern="0" noProof="0" dirty="0">
                <a:solidFill>
                  <a:srgbClr val="92D050"/>
                </a:solidFill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Equitable COVID-19 Response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4BC42-4F06-4162-97A7-790B15D3B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234" y="5790445"/>
            <a:ext cx="1930626" cy="665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B2DFCE-3157-4875-B629-B86857089258}"/>
              </a:ext>
            </a:extLst>
          </p:cNvPr>
          <p:cNvSpPr txBox="1"/>
          <p:nvPr/>
        </p:nvSpPr>
        <p:spPr>
          <a:xfrm>
            <a:off x="1389269" y="1584836"/>
            <a:ext cx="5802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CHWs can co-design, develop, distribute and evaluate materials and strategies that appropriately respond to community health beliefs, misinformation and cultural concerns.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370B3-A0E3-414B-84C0-D556C90F4477}"/>
              </a:ext>
            </a:extLst>
          </p:cNvPr>
          <p:cNvSpPr txBox="1"/>
          <p:nvPr/>
        </p:nvSpPr>
        <p:spPr>
          <a:xfrm>
            <a:off x="1389269" y="4289409"/>
            <a:ext cx="5337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CHWs can navigate technology, literacy, language, enrollment and transportation barriers to ensure access to vaccines, emergency services and health care coverage.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72A95-8C14-43EB-949F-0F3684CD3FFA}"/>
              </a:ext>
            </a:extLst>
          </p:cNvPr>
          <p:cNvSpPr txBox="1"/>
          <p:nvPr/>
        </p:nvSpPr>
        <p:spPr>
          <a:xfrm>
            <a:off x="1389269" y="2973762"/>
            <a:ext cx="5554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CHWs can coordinate and administer screenings for food, housing, financial needs and mental health services and help people  navigate to or directly access these services.</a:t>
            </a:r>
          </a:p>
        </p:txBody>
      </p:sp>
      <p:sp>
        <p:nvSpPr>
          <p:cNvPr id="14" name="Google Shape;212;p42">
            <a:extLst>
              <a:ext uri="{FF2B5EF4-FFF2-40B4-BE49-F238E27FC236}">
                <a16:creationId xmlns:a16="http://schemas.microsoft.com/office/drawing/2014/main" id="{992E38E3-BA2E-4BE7-9CE9-7935A2878B77}"/>
              </a:ext>
            </a:extLst>
          </p:cNvPr>
          <p:cNvSpPr/>
          <p:nvPr/>
        </p:nvSpPr>
        <p:spPr>
          <a:xfrm>
            <a:off x="395132" y="1649750"/>
            <a:ext cx="841186" cy="834140"/>
          </a:xfrm>
          <a:prstGeom prst="donut">
            <a:avLst>
              <a:gd name="adj" fmla="val 9156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12;p42">
            <a:extLst>
              <a:ext uri="{FF2B5EF4-FFF2-40B4-BE49-F238E27FC236}">
                <a16:creationId xmlns:a16="http://schemas.microsoft.com/office/drawing/2014/main" id="{0DFFEFAE-EDCD-42C0-BC02-5AD3A0DAF102}"/>
              </a:ext>
            </a:extLst>
          </p:cNvPr>
          <p:cNvSpPr/>
          <p:nvPr/>
        </p:nvSpPr>
        <p:spPr>
          <a:xfrm>
            <a:off x="395132" y="2973762"/>
            <a:ext cx="841186" cy="834140"/>
          </a:xfrm>
          <a:prstGeom prst="donut">
            <a:avLst>
              <a:gd name="adj" fmla="val 9156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12;p42">
            <a:extLst>
              <a:ext uri="{FF2B5EF4-FFF2-40B4-BE49-F238E27FC236}">
                <a16:creationId xmlns:a16="http://schemas.microsoft.com/office/drawing/2014/main" id="{1C2EFBE0-E69F-4181-B006-EC8303EDAF40}"/>
              </a:ext>
            </a:extLst>
          </p:cNvPr>
          <p:cNvSpPr/>
          <p:nvPr/>
        </p:nvSpPr>
        <p:spPr>
          <a:xfrm>
            <a:off x="395132" y="4297774"/>
            <a:ext cx="841186" cy="834140"/>
          </a:xfrm>
          <a:prstGeom prst="donut">
            <a:avLst>
              <a:gd name="adj" fmla="val 9156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212;p42">
            <a:extLst>
              <a:ext uri="{FF2B5EF4-FFF2-40B4-BE49-F238E27FC236}">
                <a16:creationId xmlns:a16="http://schemas.microsoft.com/office/drawing/2014/main" id="{60AD99CE-2891-42B6-A7B2-A20E74AB33E7}"/>
              </a:ext>
            </a:extLst>
          </p:cNvPr>
          <p:cNvSpPr/>
          <p:nvPr/>
        </p:nvSpPr>
        <p:spPr>
          <a:xfrm>
            <a:off x="395132" y="5621786"/>
            <a:ext cx="841186" cy="834140"/>
          </a:xfrm>
          <a:prstGeom prst="donut">
            <a:avLst>
              <a:gd name="adj" fmla="val 9156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1DD514-A697-4D7C-980D-5EE9F53AD194}"/>
              </a:ext>
            </a:extLst>
          </p:cNvPr>
          <p:cNvSpPr txBox="1"/>
          <p:nvPr/>
        </p:nvSpPr>
        <p:spPr>
          <a:xfrm>
            <a:off x="1361118" y="5500247"/>
            <a:ext cx="5337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CHWs can coordinate mobile testing and vaccination sites, organize tabling and registrations, collect data and monitor symptoms, and engage home-bound, house-less and transient community members. </a:t>
            </a:r>
          </a:p>
        </p:txBody>
      </p:sp>
    </p:spTree>
    <p:extLst>
      <p:ext uri="{BB962C8B-B14F-4D97-AF65-F5344CB8AC3E}">
        <p14:creationId xmlns:p14="http://schemas.microsoft.com/office/powerpoint/2010/main" val="26346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orse Blue Green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etwork Geometrics Dark">
      <a:dk1>
        <a:srgbClr val="FFFFFF"/>
      </a:dk1>
      <a:lt1>
        <a:srgbClr val="3F3F3F"/>
      </a:lt1>
      <a:dk2>
        <a:srgbClr val="313C41"/>
      </a:dk2>
      <a:lt2>
        <a:srgbClr val="FFFFFF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Network Geometrics Dark">
      <a:dk1>
        <a:srgbClr val="FFFFFF"/>
      </a:dk1>
      <a:lt1>
        <a:srgbClr val="3F3F3F"/>
      </a:lt1>
      <a:dk2>
        <a:srgbClr val="313C41"/>
      </a:dk2>
      <a:lt2>
        <a:srgbClr val="FFFFFF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Network Geometrics Dark">
      <a:dk1>
        <a:srgbClr val="FFFFFF"/>
      </a:dk1>
      <a:lt1>
        <a:srgbClr val="3F3F3F"/>
      </a:lt1>
      <a:dk2>
        <a:srgbClr val="313C41"/>
      </a:dk2>
      <a:lt2>
        <a:srgbClr val="FFFFFF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Vorse Blue Green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Network Geometrics Dark">
      <a:dk1>
        <a:srgbClr val="FFFFFF"/>
      </a:dk1>
      <a:lt1>
        <a:srgbClr val="3F3F3F"/>
      </a:lt1>
      <a:dk2>
        <a:srgbClr val="313C41"/>
      </a:dk2>
      <a:lt2>
        <a:srgbClr val="FFFFFF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304F552380724F9FD90BDD9B16557F" ma:contentTypeVersion="12" ma:contentTypeDescription="Create a new document." ma:contentTypeScope="" ma:versionID="8dff989951747f2a01569a1b83d476e9">
  <xsd:schema xmlns:xsd="http://www.w3.org/2001/XMLSchema" xmlns:xs="http://www.w3.org/2001/XMLSchema" xmlns:p="http://schemas.microsoft.com/office/2006/metadata/properties" xmlns:ns3="d7b12044-1a9e-40c3-afe0-18c97b3505f4" xmlns:ns4="a0a00a5f-0acd-4525-ae74-446b084045fe" targetNamespace="http://schemas.microsoft.com/office/2006/metadata/properties" ma:root="true" ma:fieldsID="7bea4ab2f707a225426a3cc95f263d17" ns3:_="" ns4:_="">
    <xsd:import namespace="d7b12044-1a9e-40c3-afe0-18c97b3505f4"/>
    <xsd:import namespace="a0a00a5f-0acd-4525-ae74-446b084045f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b12044-1a9e-40c3-afe0-18c97b3505f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00a5f-0acd-4525-ae74-446b08404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AFBF17-81A7-4ACC-AFD5-B431ACD749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b12044-1a9e-40c3-afe0-18c97b3505f4"/>
    <ds:schemaRef ds:uri="a0a00a5f-0acd-4525-ae74-446b084045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B3CF1E-0291-47B1-AF4F-A6B47247FD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750A69-1BC5-44B1-96F5-23A3B6F400E4}">
  <ds:schemaRefs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d7b12044-1a9e-40c3-afe0-18c97b3505f4"/>
    <ds:schemaRef ds:uri="http://schemas.microsoft.com/office/2006/documentManagement/types"/>
    <ds:schemaRef ds:uri="http://schemas.openxmlformats.org/package/2006/metadata/core-properties"/>
    <ds:schemaRef ds:uri="a0a00a5f-0acd-4525-ae74-446b084045f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765</Words>
  <Application>Microsoft Office PowerPoint</Application>
  <PresentationFormat>Widescreen</PresentationFormat>
  <Paragraphs>79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Montserrat</vt:lpstr>
      <vt:lpstr>Montserrat SemiBold</vt:lpstr>
      <vt:lpstr>Office Theme</vt:lpstr>
      <vt:lpstr>1_Office Theme</vt:lpstr>
      <vt:lpstr>3_Office Theme</vt:lpstr>
      <vt:lpstr>2_Office Theme</vt:lpstr>
      <vt:lpstr>5_Office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Smith</dc:creator>
  <cp:lastModifiedBy>Denise Smith</cp:lastModifiedBy>
  <cp:revision>104</cp:revision>
  <dcterms:created xsi:type="dcterms:W3CDTF">2020-05-11T18:24:03Z</dcterms:created>
  <dcterms:modified xsi:type="dcterms:W3CDTF">2021-03-24T22:24:41Z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0x010100D6304F552380724F9FD90BDD9B16557F</vt:lpwstr>
  </property>
</Properties>
</file>